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2" r:id="rId2"/>
    <p:sldMasterId id="2147483681" r:id="rId3"/>
  </p:sldMasterIdLst>
  <p:notesMasterIdLst>
    <p:notesMasterId r:id="rId19"/>
  </p:notesMasterIdLst>
  <p:handoutMasterIdLst>
    <p:handoutMasterId r:id="rId20"/>
  </p:handoutMasterIdLst>
  <p:sldIdLst>
    <p:sldId id="257" r:id="rId4"/>
    <p:sldId id="261" r:id="rId5"/>
    <p:sldId id="301" r:id="rId6"/>
    <p:sldId id="291" r:id="rId7"/>
    <p:sldId id="299" r:id="rId8"/>
    <p:sldId id="298" r:id="rId9"/>
    <p:sldId id="288" r:id="rId10"/>
    <p:sldId id="302" r:id="rId11"/>
    <p:sldId id="303" r:id="rId12"/>
    <p:sldId id="297" r:id="rId13"/>
    <p:sldId id="300" r:id="rId14"/>
    <p:sldId id="292" r:id="rId15"/>
    <p:sldId id="294" r:id="rId16"/>
    <p:sldId id="273" r:id="rId17"/>
    <p:sldId id="268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2"/>
    <p:restoredTop sz="94570"/>
  </p:normalViewPr>
  <p:slideViewPr>
    <p:cSldViewPr>
      <p:cViewPr varScale="1">
        <p:scale>
          <a:sx n="65" d="100"/>
          <a:sy n="65" d="100"/>
        </p:scale>
        <p:origin x="-112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271" d="100"/>
          <a:sy n="271" d="100"/>
        </p:scale>
        <p:origin x="9512" y="176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="" xmlns:a16="http://schemas.microsoft.com/office/drawing/2014/main" id="{CFC0E18A-EB4C-30FB-C1D3-9041DE78C0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E1440590-4F84-4090-ED16-798C7C09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221EF-ACD6-0142-BDA0-9B3A1C90EAFD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CF0D952D-7EE6-5CD3-4B6C-7ACC1F7F9E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D3A7C827-0D6F-B9A4-6FFB-9FD0F43B9C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19073-64D3-9842-A4D9-95A616F08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01250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=""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A7B50-7516-5042-A74A-B5510C303BD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6401C-7B49-B54C-8081-E91E0A4322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15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NI SLIDE">
    <p:bg>
      <p:bgPr>
        <a:solidFill>
          <a:srgbClr val="00B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C03460B-F156-F113-CF6E-404BF60BD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3688" y="1223962"/>
            <a:ext cx="3904623" cy="44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AZKY ZAOBL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obrázku 15">
            <a:extLst>
              <a:ext uri="{FF2B5EF4-FFF2-40B4-BE49-F238E27FC236}">
                <a16:creationId xmlns="" xmlns:a16="http://schemas.microsoft.com/office/drawing/2014/main" id="{890ECB2E-9064-660B-9923-4FF4F23996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360" y="368300"/>
            <a:ext cx="4860925" cy="6121400"/>
          </a:xfrm>
          <a:custGeom>
            <a:avLst/>
            <a:gdLst>
              <a:gd name="connsiteX0" fmla="*/ 0 w 4860925"/>
              <a:gd name="connsiteY0" fmla="*/ 0 h 6121400"/>
              <a:gd name="connsiteX1" fmla="*/ 4860925 w 4860925"/>
              <a:gd name="connsiteY1" fmla="*/ 0 h 6121400"/>
              <a:gd name="connsiteX2" fmla="*/ 4860925 w 4860925"/>
              <a:gd name="connsiteY2" fmla="*/ 5311230 h 6121400"/>
              <a:gd name="connsiteX3" fmla="*/ 4050755 w 4860925"/>
              <a:gd name="connsiteY3" fmla="*/ 6121400 h 6121400"/>
              <a:gd name="connsiteX4" fmla="*/ 810170 w 4860925"/>
              <a:gd name="connsiteY4" fmla="*/ 6121400 h 6121400"/>
              <a:gd name="connsiteX5" fmla="*/ 0 w 4860925"/>
              <a:gd name="connsiteY5" fmla="*/ 531123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925" h="6121400">
                <a:moveTo>
                  <a:pt x="0" y="0"/>
                </a:moveTo>
                <a:lnTo>
                  <a:pt x="4860925" y="0"/>
                </a:lnTo>
                <a:lnTo>
                  <a:pt x="4860925" y="5311230"/>
                </a:lnTo>
                <a:cubicBezTo>
                  <a:pt x="4860925" y="5758675"/>
                  <a:pt x="4498200" y="6121400"/>
                  <a:pt x="4050755" y="6121400"/>
                </a:cubicBezTo>
                <a:lnTo>
                  <a:pt x="810170" y="6121400"/>
                </a:lnTo>
                <a:cubicBezTo>
                  <a:pt x="362725" y="6121400"/>
                  <a:pt x="0" y="5758675"/>
                  <a:pt x="0" y="531123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19" name="Zástupný symbol obrázku 18">
            <a:extLst>
              <a:ext uri="{FF2B5EF4-FFF2-40B4-BE49-F238E27FC236}">
                <a16:creationId xmlns="" xmlns:a16="http://schemas.microsoft.com/office/drawing/2014/main" id="{32711D29-339B-0195-9CAF-2A27467BD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25745" y="368299"/>
            <a:ext cx="4860925" cy="6121400"/>
          </a:xfrm>
          <a:custGeom>
            <a:avLst/>
            <a:gdLst>
              <a:gd name="connsiteX0" fmla="*/ 0 w 4860925"/>
              <a:gd name="connsiteY0" fmla="*/ 0 h 6121400"/>
              <a:gd name="connsiteX1" fmla="*/ 4860925 w 4860925"/>
              <a:gd name="connsiteY1" fmla="*/ 0 h 6121400"/>
              <a:gd name="connsiteX2" fmla="*/ 4860925 w 4860925"/>
              <a:gd name="connsiteY2" fmla="*/ 5311230 h 6121400"/>
              <a:gd name="connsiteX3" fmla="*/ 4050755 w 4860925"/>
              <a:gd name="connsiteY3" fmla="*/ 6121400 h 6121400"/>
              <a:gd name="connsiteX4" fmla="*/ 810170 w 4860925"/>
              <a:gd name="connsiteY4" fmla="*/ 6121400 h 6121400"/>
              <a:gd name="connsiteX5" fmla="*/ 0 w 4860925"/>
              <a:gd name="connsiteY5" fmla="*/ 531123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925" h="6121400">
                <a:moveTo>
                  <a:pt x="0" y="0"/>
                </a:moveTo>
                <a:lnTo>
                  <a:pt x="4860925" y="0"/>
                </a:lnTo>
                <a:lnTo>
                  <a:pt x="4860925" y="5311230"/>
                </a:lnTo>
                <a:cubicBezTo>
                  <a:pt x="4860925" y="5758675"/>
                  <a:pt x="4498200" y="6121400"/>
                  <a:pt x="4050755" y="6121400"/>
                </a:cubicBezTo>
                <a:lnTo>
                  <a:pt x="810170" y="6121400"/>
                </a:lnTo>
                <a:cubicBezTo>
                  <a:pt x="362725" y="6121400"/>
                  <a:pt x="0" y="5758675"/>
                  <a:pt x="0" y="531123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36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KY DALSI VARIA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11">
            <a:extLst>
              <a:ext uri="{FF2B5EF4-FFF2-40B4-BE49-F238E27FC236}">
                <a16:creationId xmlns="" xmlns:a16="http://schemas.microsoft.com/office/drawing/2014/main" id="{BD2AF3E8-BA92-7A91-5166-BB8AED7F7D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368300"/>
            <a:ext cx="4859056" cy="2970213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symbol obrázku 11">
            <a:extLst>
              <a:ext uri="{FF2B5EF4-FFF2-40B4-BE49-F238E27FC236}">
                <a16:creationId xmlns="" xmlns:a16="http://schemas.microsoft.com/office/drawing/2014/main" id="{3F6CB356-5394-0435-FC74-88A4591E8C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4963" y="3522133"/>
            <a:ext cx="4859056" cy="2970213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="" xmlns:a16="http://schemas.microsoft.com/office/drawing/2014/main" id="{37EE9098-CE6D-B358-B1DC-A3FB0577D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9960" y="374438"/>
            <a:ext cx="3015528" cy="2964075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00B1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="" xmlns:a16="http://schemas.microsoft.com/office/drawing/2014/main" id="{41435985-F8E8-CF49-E3CD-DC5DB78F4B8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329960" y="3527704"/>
            <a:ext cx="3015528" cy="2964075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00B1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8124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 DALSI VARIANTA ZAOBL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text 2">
            <a:extLst>
              <a:ext uri="{FF2B5EF4-FFF2-40B4-BE49-F238E27FC236}">
                <a16:creationId xmlns="" xmlns:a16="http://schemas.microsoft.com/office/drawing/2014/main" id="{37EE9098-CE6D-B358-B1DC-A3FB0577D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9960" y="374438"/>
            <a:ext cx="3015528" cy="2964075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00B1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="" xmlns:a16="http://schemas.microsoft.com/office/drawing/2014/main" id="{41435985-F8E8-CF49-E3CD-DC5DB78F4B8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329960" y="3527704"/>
            <a:ext cx="3015528" cy="2964075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00B1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symbol obrázku 5">
            <a:extLst>
              <a:ext uri="{FF2B5EF4-FFF2-40B4-BE49-F238E27FC236}">
                <a16:creationId xmlns="" xmlns:a16="http://schemas.microsoft.com/office/drawing/2014/main" id="{040F64B5-0A78-24A4-DC8B-78473B5720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5360" y="368300"/>
            <a:ext cx="4859056" cy="2970213"/>
          </a:xfrm>
          <a:custGeom>
            <a:avLst/>
            <a:gdLst>
              <a:gd name="connsiteX0" fmla="*/ 0 w 4859056"/>
              <a:gd name="connsiteY0" fmla="*/ 0 h 2970213"/>
              <a:gd name="connsiteX1" fmla="*/ 4859056 w 4859056"/>
              <a:gd name="connsiteY1" fmla="*/ 0 h 2970213"/>
              <a:gd name="connsiteX2" fmla="*/ 4859056 w 4859056"/>
              <a:gd name="connsiteY2" fmla="*/ 2475168 h 2970213"/>
              <a:gd name="connsiteX3" fmla="*/ 4364011 w 4859056"/>
              <a:gd name="connsiteY3" fmla="*/ 2970213 h 2970213"/>
              <a:gd name="connsiteX4" fmla="*/ 495045 w 4859056"/>
              <a:gd name="connsiteY4" fmla="*/ 2970213 h 2970213"/>
              <a:gd name="connsiteX5" fmla="*/ 0 w 4859056"/>
              <a:gd name="connsiteY5" fmla="*/ 2475168 h 297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59056" h="2970213">
                <a:moveTo>
                  <a:pt x="0" y="0"/>
                </a:moveTo>
                <a:lnTo>
                  <a:pt x="4859056" y="0"/>
                </a:lnTo>
                <a:lnTo>
                  <a:pt x="4859056" y="2475168"/>
                </a:lnTo>
                <a:cubicBezTo>
                  <a:pt x="4859056" y="2748574"/>
                  <a:pt x="4637417" y="2970213"/>
                  <a:pt x="4364011" y="2970213"/>
                </a:cubicBezTo>
                <a:lnTo>
                  <a:pt x="495045" y="2970213"/>
                </a:lnTo>
                <a:cubicBezTo>
                  <a:pt x="221639" y="2970213"/>
                  <a:pt x="0" y="2748574"/>
                  <a:pt x="0" y="2475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="" xmlns:a16="http://schemas.microsoft.com/office/drawing/2014/main" id="{60EDBC64-AFDE-F40E-60FC-513545AFDC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5360" y="3518314"/>
            <a:ext cx="4859056" cy="2970213"/>
          </a:xfrm>
          <a:custGeom>
            <a:avLst/>
            <a:gdLst>
              <a:gd name="connsiteX0" fmla="*/ 0 w 4859056"/>
              <a:gd name="connsiteY0" fmla="*/ 0 h 2970213"/>
              <a:gd name="connsiteX1" fmla="*/ 4859056 w 4859056"/>
              <a:gd name="connsiteY1" fmla="*/ 0 h 2970213"/>
              <a:gd name="connsiteX2" fmla="*/ 4859056 w 4859056"/>
              <a:gd name="connsiteY2" fmla="*/ 2475168 h 2970213"/>
              <a:gd name="connsiteX3" fmla="*/ 4364011 w 4859056"/>
              <a:gd name="connsiteY3" fmla="*/ 2970213 h 2970213"/>
              <a:gd name="connsiteX4" fmla="*/ 495045 w 4859056"/>
              <a:gd name="connsiteY4" fmla="*/ 2970213 h 2970213"/>
              <a:gd name="connsiteX5" fmla="*/ 0 w 4859056"/>
              <a:gd name="connsiteY5" fmla="*/ 2475168 h 297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59056" h="2970213">
                <a:moveTo>
                  <a:pt x="0" y="0"/>
                </a:moveTo>
                <a:lnTo>
                  <a:pt x="4859056" y="0"/>
                </a:lnTo>
                <a:lnTo>
                  <a:pt x="4859056" y="2475168"/>
                </a:lnTo>
                <a:cubicBezTo>
                  <a:pt x="4859056" y="2748574"/>
                  <a:pt x="4637417" y="2970213"/>
                  <a:pt x="4364011" y="2970213"/>
                </a:cubicBezTo>
                <a:lnTo>
                  <a:pt x="495045" y="2970213"/>
                </a:lnTo>
                <a:cubicBezTo>
                  <a:pt x="221639" y="2970213"/>
                  <a:pt x="0" y="2748574"/>
                  <a:pt x="0" y="2475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041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Y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11">
            <a:extLst>
              <a:ext uri="{FF2B5EF4-FFF2-40B4-BE49-F238E27FC236}">
                <a16:creationId xmlns="" xmlns:a16="http://schemas.microsoft.com/office/drawing/2014/main" id="{38CF60D9-518F-C1C5-1040-886035A266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4045" y="368300"/>
            <a:ext cx="9948193" cy="61214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939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Y OBR ZAOBL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rázku 9">
            <a:extLst>
              <a:ext uri="{FF2B5EF4-FFF2-40B4-BE49-F238E27FC236}">
                <a16:creationId xmlns="" xmlns:a16="http://schemas.microsoft.com/office/drawing/2014/main" id="{6BA2527E-2666-9BA7-01FE-E266A7B6A9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272" y="367640"/>
            <a:ext cx="9948193" cy="6121400"/>
          </a:xfrm>
          <a:custGeom>
            <a:avLst/>
            <a:gdLst>
              <a:gd name="connsiteX0" fmla="*/ 0 w 9948193"/>
              <a:gd name="connsiteY0" fmla="*/ 0 h 6121400"/>
              <a:gd name="connsiteX1" fmla="*/ 9948193 w 9948193"/>
              <a:gd name="connsiteY1" fmla="*/ 0 h 6121400"/>
              <a:gd name="connsiteX2" fmla="*/ 9948193 w 9948193"/>
              <a:gd name="connsiteY2" fmla="*/ 5101146 h 6121400"/>
              <a:gd name="connsiteX3" fmla="*/ 8927939 w 9948193"/>
              <a:gd name="connsiteY3" fmla="*/ 6121400 h 6121400"/>
              <a:gd name="connsiteX4" fmla="*/ 1020254 w 9948193"/>
              <a:gd name="connsiteY4" fmla="*/ 6121400 h 6121400"/>
              <a:gd name="connsiteX5" fmla="*/ 0 w 9948193"/>
              <a:gd name="connsiteY5" fmla="*/ 5101146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48193" h="6121400">
                <a:moveTo>
                  <a:pt x="0" y="0"/>
                </a:moveTo>
                <a:lnTo>
                  <a:pt x="9948193" y="0"/>
                </a:lnTo>
                <a:lnTo>
                  <a:pt x="9948193" y="5101146"/>
                </a:lnTo>
                <a:cubicBezTo>
                  <a:pt x="9948193" y="5664617"/>
                  <a:pt x="9491410" y="6121400"/>
                  <a:pt x="8927939" y="6121400"/>
                </a:cubicBezTo>
                <a:lnTo>
                  <a:pt x="1020254" y="6121400"/>
                </a:lnTo>
                <a:cubicBezTo>
                  <a:pt x="456783" y="6121400"/>
                  <a:pt x="0" y="5664617"/>
                  <a:pt x="0" y="510114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647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7C51697-2CC3-21B1-51D0-0112AC87E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815" y="2079625"/>
            <a:ext cx="5210498" cy="44100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E0F7B14-1534-95C6-64AB-8DD11B149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700" y="2079625"/>
            <a:ext cx="5086350" cy="44100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nadpis 7">
            <a:extLst>
              <a:ext uri="{FF2B5EF4-FFF2-40B4-BE49-F238E27FC236}">
                <a16:creationId xmlns="" xmlns:a16="http://schemas.microsoft.com/office/drawing/2014/main" id="{AA965407-F24F-AE96-2B8D-1C976ACF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8340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HKE ZVYRAZNENI POZADI">
    <p:bg>
      <p:bgPr>
        <a:solidFill>
          <a:srgbClr val="00B19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7C51697-2CC3-21B1-51D0-0112AC87E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815" y="2079625"/>
            <a:ext cx="5210498" cy="4410075"/>
          </a:xfrm>
        </p:spPr>
        <p:txBody>
          <a:bodyPr/>
          <a:lstStyle>
            <a:lvl1pPr>
              <a:defRPr>
                <a:solidFill>
                  <a:srgbClr val="00B199"/>
                </a:solidFill>
              </a:defRPr>
            </a:lvl1pPr>
            <a:lvl2pPr>
              <a:defRPr>
                <a:solidFill>
                  <a:srgbClr val="00B199"/>
                </a:solidFill>
              </a:defRPr>
            </a:lvl2pPr>
            <a:lvl3pPr>
              <a:defRPr>
                <a:solidFill>
                  <a:srgbClr val="00B199"/>
                </a:solidFill>
              </a:defRPr>
            </a:lvl3pPr>
            <a:lvl4pPr>
              <a:defRPr>
                <a:solidFill>
                  <a:srgbClr val="00B199"/>
                </a:solidFill>
              </a:defRPr>
            </a:lvl4pPr>
            <a:lvl5pPr>
              <a:defRPr>
                <a:solidFill>
                  <a:srgbClr val="00B199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nadpis 7">
            <a:extLst>
              <a:ext uri="{FF2B5EF4-FFF2-40B4-BE49-F238E27FC236}">
                <a16:creationId xmlns="" xmlns:a16="http://schemas.microsoft.com/office/drawing/2014/main" id="{AA965407-F24F-AE96-2B8D-1C976ACF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00B199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obsah 3">
            <a:extLst>
              <a:ext uri="{FF2B5EF4-FFF2-40B4-BE49-F238E27FC236}">
                <a16:creationId xmlns="" xmlns:a16="http://schemas.microsoft.com/office/drawing/2014/main" id="{4253B48E-0DA1-95BB-DAEB-BE9F9895A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699" y="2079625"/>
            <a:ext cx="5263761" cy="4410075"/>
          </a:xfrm>
        </p:spPr>
        <p:txBody>
          <a:bodyPr/>
          <a:lstStyle>
            <a:lvl1pPr>
              <a:defRPr>
                <a:solidFill>
                  <a:srgbClr val="00B199"/>
                </a:solidFill>
              </a:defRPr>
            </a:lvl1pPr>
            <a:lvl2pPr>
              <a:defRPr>
                <a:solidFill>
                  <a:srgbClr val="00B199"/>
                </a:solidFill>
              </a:defRPr>
            </a:lvl2pPr>
            <a:lvl3pPr>
              <a:defRPr>
                <a:solidFill>
                  <a:srgbClr val="00B199"/>
                </a:solidFill>
              </a:defRPr>
            </a:lvl3pPr>
            <a:lvl4pPr>
              <a:defRPr>
                <a:solidFill>
                  <a:srgbClr val="00B199"/>
                </a:solidFill>
              </a:defRPr>
            </a:lvl4pPr>
            <a:lvl5pPr>
              <a:defRPr>
                <a:solidFill>
                  <a:srgbClr val="00B199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18832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NE ZVYRAZNENI POZADI">
    <p:bg>
      <p:bgPr>
        <a:solidFill>
          <a:srgbClr val="00B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7C51697-2CC3-21B1-51D0-0112AC87E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815" y="2079625"/>
            <a:ext cx="5210498" cy="4410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E0F7B14-1534-95C6-64AB-8DD11B149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699" y="2079625"/>
            <a:ext cx="5263761" cy="4410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nadpis 7">
            <a:extLst>
              <a:ext uri="{FF2B5EF4-FFF2-40B4-BE49-F238E27FC236}">
                <a16:creationId xmlns="" xmlns:a16="http://schemas.microsoft.com/office/drawing/2014/main" id="{AA965407-F24F-AE96-2B8D-1C976ACF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ECF451B4-FC92-1FB8-2426-8D68370C5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0864461" y="368300"/>
            <a:ext cx="956064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95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769D9AB-4458-CDFF-9CB1-D26E60EED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350" y="2084388"/>
            <a:ext cx="5216515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AD85BADF-EDFD-E3EF-A9A2-2E92E2C34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5350" y="2908300"/>
            <a:ext cx="5216515" cy="3684588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D32E62A5-166E-3655-F3B4-47FF4E983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04482" y="2079625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2297DBE2-D191-53A6-3CAE-56EF1371F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04482" y="2903537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nadpis 7">
            <a:extLst>
              <a:ext uri="{FF2B5EF4-FFF2-40B4-BE49-F238E27FC236}">
                <a16:creationId xmlns="" xmlns:a16="http://schemas.microsoft.com/office/drawing/2014/main" id="{D6F46CF4-3F80-762A-0A09-D02E99E3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76459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VERECNY SLIDE">
    <p:bg>
      <p:bgPr>
        <a:solidFill>
          <a:srgbClr val="00B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085BED-344B-3C86-CAF5-324306A20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4950" y="2079625"/>
            <a:ext cx="9182100" cy="269875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Děkuji za pozornost!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526C59D-A033-C837-0244-06CE3180A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0864461" y="368300"/>
            <a:ext cx="956064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3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">
    <p:bg>
      <p:bgPr>
        <a:solidFill>
          <a:srgbClr val="00B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085BED-344B-3C86-CAF5-324306A20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4950" y="2079625"/>
            <a:ext cx="9182100" cy="269875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Nadpis prezentace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66DA5A8A-8E53-4371-CD6F-12A5EBC58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0864461" y="368300"/>
            <a:ext cx="956064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54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ZÁPATÍ PAGINACE A T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6BC906B-8DF5-4407-B396-A67B1350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15" y="2078567"/>
            <a:ext cx="8315648" cy="378070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nadpis 7">
            <a:extLst>
              <a:ext uri="{FF2B5EF4-FFF2-40B4-BE49-F238E27FC236}">
                <a16:creationId xmlns="" xmlns:a16="http://schemas.microsoft.com/office/drawing/2014/main" id="{BD3222D5-24E8-A3D8-A607-8EBF4B18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text 3">
            <a:extLst>
              <a:ext uri="{FF2B5EF4-FFF2-40B4-BE49-F238E27FC236}">
                <a16:creationId xmlns="" xmlns:a16="http://schemas.microsoft.com/office/drawing/2014/main" id="{AFAF9024-2729-5327-2631-EAAADDDA7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B199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540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6BC906B-8DF5-4407-B396-A67B1350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15" y="2078567"/>
            <a:ext cx="8315648" cy="378070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nadpis 7">
            <a:extLst>
              <a:ext uri="{FF2B5EF4-FFF2-40B4-BE49-F238E27FC236}">
                <a16:creationId xmlns="" xmlns:a16="http://schemas.microsoft.com/office/drawing/2014/main" id="{BD3222D5-24E8-A3D8-A607-8EBF4B18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="" xmlns:a16="http://schemas.microsoft.com/office/drawing/2014/main" id="{C5DDE056-3D2B-7B37-BC2A-98C936D76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B199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242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7C51697-2CC3-21B1-51D0-0112AC87E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815" y="2079626"/>
            <a:ext cx="5210498" cy="382464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E0F7B14-1534-95C6-64AB-8DD11B149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700" y="2079626"/>
            <a:ext cx="5086350" cy="382464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nadpis 7">
            <a:extLst>
              <a:ext uri="{FF2B5EF4-FFF2-40B4-BE49-F238E27FC236}">
                <a16:creationId xmlns="" xmlns:a16="http://schemas.microsoft.com/office/drawing/2014/main" id="{AA965407-F24F-AE96-2B8D-1C976ACF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="" xmlns:a16="http://schemas.microsoft.com/office/drawing/2014/main" id="{B0C75702-8133-DFBC-DA55-EBB542FD6F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B199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3478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HKE ZVYRAZNENI POZADI">
    <p:bg>
      <p:bgPr>
        <a:solidFill>
          <a:srgbClr val="00B19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7C51697-2CC3-21B1-51D0-0112AC87E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815" y="2079626"/>
            <a:ext cx="5210498" cy="3824650"/>
          </a:xfrm>
        </p:spPr>
        <p:txBody>
          <a:bodyPr/>
          <a:lstStyle>
            <a:lvl1pPr>
              <a:defRPr>
                <a:solidFill>
                  <a:srgbClr val="00B199"/>
                </a:solidFill>
              </a:defRPr>
            </a:lvl1pPr>
            <a:lvl2pPr>
              <a:defRPr>
                <a:solidFill>
                  <a:srgbClr val="00B199"/>
                </a:solidFill>
              </a:defRPr>
            </a:lvl2pPr>
            <a:lvl3pPr>
              <a:defRPr>
                <a:solidFill>
                  <a:srgbClr val="00B199"/>
                </a:solidFill>
              </a:defRPr>
            </a:lvl3pPr>
            <a:lvl4pPr>
              <a:defRPr>
                <a:solidFill>
                  <a:srgbClr val="00B199"/>
                </a:solidFill>
              </a:defRPr>
            </a:lvl4pPr>
            <a:lvl5pPr>
              <a:defRPr>
                <a:solidFill>
                  <a:srgbClr val="00B199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nadpis 7">
            <a:extLst>
              <a:ext uri="{FF2B5EF4-FFF2-40B4-BE49-F238E27FC236}">
                <a16:creationId xmlns="" xmlns:a16="http://schemas.microsoft.com/office/drawing/2014/main" id="{AA965407-F24F-AE96-2B8D-1C976ACF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00B199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obsah 3">
            <a:extLst>
              <a:ext uri="{FF2B5EF4-FFF2-40B4-BE49-F238E27FC236}">
                <a16:creationId xmlns="" xmlns:a16="http://schemas.microsoft.com/office/drawing/2014/main" id="{4253B48E-0DA1-95BB-DAEB-BE9F9895A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699" y="2079626"/>
            <a:ext cx="5263761" cy="3824650"/>
          </a:xfrm>
        </p:spPr>
        <p:txBody>
          <a:bodyPr/>
          <a:lstStyle>
            <a:lvl1pPr>
              <a:defRPr>
                <a:solidFill>
                  <a:srgbClr val="00B199"/>
                </a:solidFill>
              </a:defRPr>
            </a:lvl1pPr>
            <a:lvl2pPr>
              <a:defRPr>
                <a:solidFill>
                  <a:srgbClr val="00B199"/>
                </a:solidFill>
              </a:defRPr>
            </a:lvl2pPr>
            <a:lvl3pPr>
              <a:defRPr>
                <a:solidFill>
                  <a:srgbClr val="00B199"/>
                </a:solidFill>
              </a:defRPr>
            </a:lvl3pPr>
            <a:lvl4pPr>
              <a:defRPr>
                <a:solidFill>
                  <a:srgbClr val="00B199"/>
                </a:solidFill>
              </a:defRPr>
            </a:lvl4pPr>
            <a:lvl5pPr>
              <a:defRPr>
                <a:solidFill>
                  <a:srgbClr val="00B199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="" xmlns:a16="http://schemas.microsoft.com/office/drawing/2014/main" id="{708176BA-FB2A-161D-81E5-2A7CF22D2A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B199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353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NE ZVYRAZNENI POZADI">
    <p:bg>
      <p:bgPr>
        <a:solidFill>
          <a:srgbClr val="00B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7C51697-2CC3-21B1-51D0-0112AC87E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815" y="2079626"/>
            <a:ext cx="5210498" cy="3824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E0F7B14-1534-95C6-64AB-8DD11B149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699" y="2079625"/>
            <a:ext cx="5263761" cy="3824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nadpis 7">
            <a:extLst>
              <a:ext uri="{FF2B5EF4-FFF2-40B4-BE49-F238E27FC236}">
                <a16:creationId xmlns="" xmlns:a16="http://schemas.microsoft.com/office/drawing/2014/main" id="{AA965407-F24F-AE96-2B8D-1C976ACF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ECF451B4-FC92-1FB8-2426-8D68370C5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0864461" y="368300"/>
            <a:ext cx="956064" cy="1081088"/>
          </a:xfrm>
          <a:prstGeom prst="rect">
            <a:avLst/>
          </a:prstGeom>
        </p:spPr>
      </p:pic>
      <p:sp>
        <p:nvSpPr>
          <p:cNvPr id="8" name="Zástupný text 3">
            <a:extLst>
              <a:ext uri="{FF2B5EF4-FFF2-40B4-BE49-F238E27FC236}">
                <a16:creationId xmlns="" xmlns:a16="http://schemas.microsoft.com/office/drawing/2014/main" id="{D6D4CD2E-70C1-1291-E5ED-55CF35625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text 3">
            <a:extLst>
              <a:ext uri="{FF2B5EF4-FFF2-40B4-BE49-F238E27FC236}">
                <a16:creationId xmlns="" xmlns:a16="http://schemas.microsoft.com/office/drawing/2014/main" id="{9A0821E4-548E-3F96-8B24-F7F35E31EB15}"/>
              </a:ext>
            </a:extLst>
          </p:cNvPr>
          <p:cNvSpPr txBox="1">
            <a:spLocks/>
          </p:cNvSpPr>
          <p:nvPr userDrawn="1"/>
        </p:nvSpPr>
        <p:spPr>
          <a:xfrm>
            <a:off x="8345488" y="6264315"/>
            <a:ext cx="3556356" cy="3603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B1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859AE1-8421-EF4B-AA98-324C799466AF}" type="slidenum">
              <a:rPr lang="cs-CZ" smtClean="0"/>
              <a:pPr/>
              <a:t>‹#›</a:t>
            </a:fld>
            <a:r>
              <a:rPr lang="cs-CZ" dirty="0"/>
              <a:t>T</a:t>
            </a:r>
          </a:p>
        </p:txBody>
      </p:sp>
      <p:sp>
        <p:nvSpPr>
          <p:cNvPr id="13" name="Zástupný text 3">
            <a:extLst>
              <a:ext uri="{FF2B5EF4-FFF2-40B4-BE49-F238E27FC236}">
                <a16:creationId xmlns="" xmlns:a16="http://schemas.microsoft.com/office/drawing/2014/main" id="{0C8056A8-24A4-4A11-C190-B8F339FE516B}"/>
              </a:ext>
            </a:extLst>
          </p:cNvPr>
          <p:cNvSpPr txBox="1">
            <a:spLocks/>
          </p:cNvSpPr>
          <p:nvPr userDrawn="1"/>
        </p:nvSpPr>
        <p:spPr>
          <a:xfrm>
            <a:off x="8346250" y="6264315"/>
            <a:ext cx="3556356" cy="3603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B1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859AE1-8421-EF4B-AA98-324C799466AF}" type="slidenum">
              <a:rPr lang="cs-CZ" smtClean="0">
                <a:solidFill>
                  <a:schemeClr val="bg1"/>
                </a:solidFill>
              </a:rPr>
              <a:pPr/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41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769D9AB-4458-CDFF-9CB1-D26E60EED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350" y="2084388"/>
            <a:ext cx="5216515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AD85BADF-EDFD-E3EF-A9A2-2E92E2C34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5350" y="2908300"/>
            <a:ext cx="5216515" cy="295097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D32E62A5-166E-3655-F3B4-47FF4E983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04482" y="2079625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2297DBE2-D191-53A6-3CAE-56EF1371F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04482" y="2903537"/>
            <a:ext cx="5183188" cy="295097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nadpis 7">
            <a:extLst>
              <a:ext uri="{FF2B5EF4-FFF2-40B4-BE49-F238E27FC236}">
                <a16:creationId xmlns="" xmlns:a16="http://schemas.microsoft.com/office/drawing/2014/main" id="{D6F46CF4-3F80-762A-0A09-D02E99E3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="" xmlns:a16="http://schemas.microsoft.com/office/drawing/2014/main" id="{DA31A042-127F-01A7-714C-7356BEA44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B199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4438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A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nadpis 7">
            <a:extLst>
              <a:ext uri="{FF2B5EF4-FFF2-40B4-BE49-F238E27FC236}">
                <a16:creationId xmlns="" xmlns:a16="http://schemas.microsoft.com/office/drawing/2014/main" id="{D6F46CF4-3F80-762A-0A09-D02E99E3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="" xmlns:a16="http://schemas.microsoft.com/office/drawing/2014/main" id="{DA31A042-127F-01A7-714C-7356BEA44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B199"/>
                </a:solidFill>
              </a:defRPr>
            </a:lvl1pPr>
          </a:lstStyle>
          <a:p>
            <a:pPr lvl="0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EF0A2262-F84A-42B1-E7BF-4CE5AA4CD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355767" y="1970087"/>
            <a:ext cx="969795" cy="969795"/>
          </a:xfrm>
          <a:prstGeom prst="rect">
            <a:avLst/>
          </a:prstGeom>
        </p:spPr>
      </p:pic>
      <p:sp>
        <p:nvSpPr>
          <p:cNvPr id="8" name="Zástupný obsah 3">
            <a:extLst>
              <a:ext uri="{FF2B5EF4-FFF2-40B4-BE49-F238E27FC236}">
                <a16:creationId xmlns="" xmlns:a16="http://schemas.microsoft.com/office/drawing/2014/main" id="{D45B745A-01F0-B035-5D54-F5B145FA0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4950" y="1898830"/>
            <a:ext cx="7290810" cy="4410075"/>
          </a:xfrm>
        </p:spPr>
        <p:txBody>
          <a:bodyPr/>
          <a:lstStyle>
            <a:lvl1pPr>
              <a:defRPr>
                <a:solidFill>
                  <a:srgbClr val="00B199"/>
                </a:solidFill>
              </a:defRPr>
            </a:lvl1pPr>
            <a:lvl2pPr>
              <a:defRPr>
                <a:solidFill>
                  <a:srgbClr val="00B199"/>
                </a:solidFill>
              </a:defRPr>
            </a:lvl2pPr>
            <a:lvl3pPr>
              <a:defRPr>
                <a:solidFill>
                  <a:srgbClr val="00B199"/>
                </a:solidFill>
              </a:defRPr>
            </a:lvl3pPr>
            <a:lvl4pPr>
              <a:defRPr>
                <a:solidFill>
                  <a:srgbClr val="00B199"/>
                </a:solidFill>
              </a:defRPr>
            </a:lvl4pPr>
            <a:lvl5pPr>
              <a:defRPr>
                <a:solidFill>
                  <a:srgbClr val="00B199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597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VYRAZN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E5BDF966-9C06-5EC8-022C-9A7D58AE00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367640"/>
            <a:ext cx="11433755" cy="6121400"/>
          </a:xfrm>
          <a:custGeom>
            <a:avLst/>
            <a:gdLst>
              <a:gd name="connsiteX0" fmla="*/ 0 w 11478363"/>
              <a:gd name="connsiteY0" fmla="*/ 0 h 6121400"/>
              <a:gd name="connsiteX1" fmla="*/ 11478363 w 11478363"/>
              <a:gd name="connsiteY1" fmla="*/ 0 h 6121400"/>
              <a:gd name="connsiteX2" fmla="*/ 11478363 w 11478363"/>
              <a:gd name="connsiteY2" fmla="*/ 5101146 h 6121400"/>
              <a:gd name="connsiteX3" fmla="*/ 10458109 w 11478363"/>
              <a:gd name="connsiteY3" fmla="*/ 6121400 h 6121400"/>
              <a:gd name="connsiteX4" fmla="*/ 1020254 w 11478363"/>
              <a:gd name="connsiteY4" fmla="*/ 6121400 h 6121400"/>
              <a:gd name="connsiteX5" fmla="*/ 0 w 11478363"/>
              <a:gd name="connsiteY5" fmla="*/ 5101146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78363" h="6121400">
                <a:moveTo>
                  <a:pt x="0" y="0"/>
                </a:moveTo>
                <a:lnTo>
                  <a:pt x="11478363" y="0"/>
                </a:lnTo>
                <a:lnTo>
                  <a:pt x="11478363" y="5101146"/>
                </a:lnTo>
                <a:cubicBezTo>
                  <a:pt x="11478363" y="5664617"/>
                  <a:pt x="11021580" y="6121400"/>
                  <a:pt x="10458109" y="6121400"/>
                </a:cubicBezTo>
                <a:lnTo>
                  <a:pt x="1020254" y="6121400"/>
                </a:lnTo>
                <a:cubicBezTo>
                  <a:pt x="456783" y="6121400"/>
                  <a:pt x="0" y="5664617"/>
                  <a:pt x="0" y="5101146"/>
                </a:cubicBezTo>
                <a:close/>
              </a:path>
            </a:pathLst>
          </a:custGeom>
          <a:solidFill>
            <a:srgbClr val="00B199"/>
          </a:solidFill>
        </p:spPr>
        <p:txBody>
          <a:bodyPr wrap="square" lIns="792000" tIns="792000" rIns="792000" bIns="792000" anchor="ctr" anchorCtr="1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206615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VYRAZNENI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E5BDF966-9C06-5EC8-022C-9A7D58AE00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367640"/>
            <a:ext cx="11433755" cy="6121400"/>
          </a:xfrm>
          <a:custGeom>
            <a:avLst/>
            <a:gdLst>
              <a:gd name="connsiteX0" fmla="*/ 0 w 11478363"/>
              <a:gd name="connsiteY0" fmla="*/ 0 h 6121400"/>
              <a:gd name="connsiteX1" fmla="*/ 11478363 w 11478363"/>
              <a:gd name="connsiteY1" fmla="*/ 0 h 6121400"/>
              <a:gd name="connsiteX2" fmla="*/ 11478363 w 11478363"/>
              <a:gd name="connsiteY2" fmla="*/ 5101146 h 6121400"/>
              <a:gd name="connsiteX3" fmla="*/ 10458109 w 11478363"/>
              <a:gd name="connsiteY3" fmla="*/ 6121400 h 6121400"/>
              <a:gd name="connsiteX4" fmla="*/ 1020254 w 11478363"/>
              <a:gd name="connsiteY4" fmla="*/ 6121400 h 6121400"/>
              <a:gd name="connsiteX5" fmla="*/ 0 w 11478363"/>
              <a:gd name="connsiteY5" fmla="*/ 5101146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78363" h="6121400">
                <a:moveTo>
                  <a:pt x="0" y="0"/>
                </a:moveTo>
                <a:lnTo>
                  <a:pt x="11478363" y="0"/>
                </a:lnTo>
                <a:lnTo>
                  <a:pt x="11478363" y="5101146"/>
                </a:lnTo>
                <a:cubicBezTo>
                  <a:pt x="11478363" y="5664617"/>
                  <a:pt x="11021580" y="6121400"/>
                  <a:pt x="10458109" y="6121400"/>
                </a:cubicBezTo>
                <a:lnTo>
                  <a:pt x="1020254" y="6121400"/>
                </a:lnTo>
                <a:cubicBezTo>
                  <a:pt x="456783" y="6121400"/>
                  <a:pt x="0" y="5664617"/>
                  <a:pt x="0" y="5101146"/>
                </a:cubicBezTo>
                <a:close/>
              </a:path>
            </a:pathLst>
          </a:custGeom>
          <a:noFill/>
          <a:ln w="82550">
            <a:solidFill>
              <a:srgbClr val="00B199"/>
            </a:solidFill>
            <a:miter lim="800000"/>
          </a:ln>
        </p:spPr>
        <p:txBody>
          <a:bodyPr wrap="square" lIns="792000" tIns="792000" rIns="792000" bIns="792000" anchor="ctr" anchorCtr="1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800" b="1">
                <a:solidFill>
                  <a:srgbClr val="00B199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735951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09803829-6A76-C862-31AD-B9D7EBF8BF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5570" y="535452"/>
            <a:ext cx="7772400" cy="5787095"/>
          </a:xfrm>
          <a:prstGeom prst="rect">
            <a:avLst/>
          </a:prstGeom>
        </p:spPr>
      </p:pic>
      <p:sp>
        <p:nvSpPr>
          <p:cNvPr id="6" name="Zástupný text 2">
            <a:extLst>
              <a:ext uri="{FF2B5EF4-FFF2-40B4-BE49-F238E27FC236}">
                <a16:creationId xmlns="" xmlns:a16="http://schemas.microsoft.com/office/drawing/2014/main" id="{727422E2-75B4-C99F-648D-543F1FC6B2D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495549" y="863715"/>
            <a:ext cx="7021513" cy="2964075"/>
          </a:xfrm>
        </p:spPr>
        <p:txBody>
          <a:bodyPr anchor="t"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3331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 ZAPATI">
    <p:bg>
      <p:bgPr>
        <a:solidFill>
          <a:srgbClr val="00B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085BED-344B-3C86-CAF5-324306A20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4950" y="2079625"/>
            <a:ext cx="9182100" cy="269875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Nadpis prezentace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66DA5A8A-8E53-4371-CD6F-12A5EBC58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0864461" y="368300"/>
            <a:ext cx="956064" cy="1081088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F3D084DC-8C2E-5206-1C3F-E672456CE3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Městská část Praha 6</a:t>
            </a:r>
          </a:p>
        </p:txBody>
      </p:sp>
      <p:sp>
        <p:nvSpPr>
          <p:cNvPr id="5" name="Zástupný text 3">
            <a:extLst>
              <a:ext uri="{FF2B5EF4-FFF2-40B4-BE49-F238E27FC236}">
                <a16:creationId xmlns="" xmlns:a16="http://schemas.microsoft.com/office/drawing/2014/main" id="{1D552C71-DF3F-2D9C-C469-2BA18C7976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5488" y="6264315"/>
            <a:ext cx="3556356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vytvořil 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959914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A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E39CA336-AC8A-0B32-4A7F-0AD1978B0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535452"/>
            <a:ext cx="7772400" cy="5787095"/>
          </a:xfrm>
          <a:prstGeom prst="rect">
            <a:avLst/>
          </a:prstGeom>
        </p:spPr>
      </p:pic>
      <p:sp>
        <p:nvSpPr>
          <p:cNvPr id="6" name="Zástupný text 2">
            <a:extLst>
              <a:ext uri="{FF2B5EF4-FFF2-40B4-BE49-F238E27FC236}">
                <a16:creationId xmlns="" xmlns:a16="http://schemas.microsoft.com/office/drawing/2014/main" id="{727422E2-75B4-C99F-648D-543F1FC6B2D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495549" y="863715"/>
            <a:ext cx="7021513" cy="2964075"/>
          </a:xfrm>
        </p:spPr>
        <p:txBody>
          <a:bodyPr anchor="t">
            <a:normAutofit/>
          </a:bodyPr>
          <a:lstStyle>
            <a:lvl1pPr marL="0" indent="0">
              <a:buNone/>
              <a:defRPr sz="4800" b="1">
                <a:solidFill>
                  <a:srgbClr val="00B1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78007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A KRATSI A SIP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="" xmlns:a16="http://schemas.microsoft.com/office/drawing/2014/main" id="{727422E2-75B4-C99F-648D-543F1FC6B2D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037639" y="863715"/>
            <a:ext cx="5310641" cy="2964075"/>
          </a:xfrm>
        </p:spPr>
        <p:txBody>
          <a:bodyPr anchor="t">
            <a:normAutofit/>
          </a:bodyPr>
          <a:lstStyle>
            <a:lvl1pPr marL="0" indent="0">
              <a:buNone/>
              <a:defRPr sz="4800" b="1">
                <a:solidFill>
                  <a:srgbClr val="00B1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F0C6DC46-B76D-DDC8-3056-1D3343CE83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95" y="535452"/>
            <a:ext cx="5652040" cy="57870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B6062A7-9E5D-540F-D06C-70DDA0AE2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9572" y="709678"/>
            <a:ext cx="1549400" cy="15494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A4DDE6C9-86B9-EF9B-B6C0-0ED4F5FF1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8510" y="646178"/>
            <a:ext cx="1739900" cy="1676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74D0F5C9-749F-ED06-645E-2E112A64CB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62540" y="709678"/>
            <a:ext cx="1549400" cy="15494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B0608703-96B3-140D-57B2-1D339E6CEE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759572" y="2341426"/>
            <a:ext cx="1676400" cy="17399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1F464B2-8802-CC5E-2635-45C15F660FD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35540" y="2341426"/>
            <a:ext cx="1676400" cy="17399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E77517AC-150D-8BDE-32C0-70D535E969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6759572" y="4245358"/>
            <a:ext cx="1549400" cy="15494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3F5550F9-2CF3-83AE-8461-ECEDC4CBF0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418510" y="4181858"/>
            <a:ext cx="1739900" cy="16764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1E012769-2FF2-22AF-DEEA-028088454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10262540" y="4245358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4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VERECNY SLIDE P6">
    <p:bg>
      <p:bgPr>
        <a:solidFill>
          <a:srgbClr val="00B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46698B80-2A85-51AE-7B2E-EE148E4C4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2125961"/>
            <a:ext cx="7772400" cy="26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 BILA">
    <p:bg>
      <p:bgPr>
        <a:solidFill>
          <a:schemeClr val="bg1">
            <a:alpha val="299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085BED-344B-3C86-CAF5-324306A20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4950" y="2079625"/>
            <a:ext cx="9182100" cy="269875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rgbClr val="00B199"/>
                </a:solidFill>
              </a:defRPr>
            </a:lvl1pPr>
          </a:lstStyle>
          <a:p>
            <a:r>
              <a:rPr lang="cs-CZ" dirty="0"/>
              <a:t>Nadpis prezentace</a:t>
            </a:r>
          </a:p>
        </p:txBody>
      </p:sp>
    </p:spTree>
    <p:extLst>
      <p:ext uri="{BB962C8B-B14F-4D97-AF65-F5344CB8AC3E}">
        <p14:creationId xmlns:p14="http://schemas.microsoft.com/office/powerpoint/2010/main" val="47676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 ZAPATI BILA">
    <p:bg>
      <p:bgPr>
        <a:solidFill>
          <a:schemeClr val="bg1">
            <a:alpha val="299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085BED-344B-3C86-CAF5-324306A20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4950" y="2079625"/>
            <a:ext cx="9182100" cy="269875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solidFill>
                  <a:srgbClr val="00B199"/>
                </a:solidFill>
              </a:defRPr>
            </a:lvl1pPr>
          </a:lstStyle>
          <a:p>
            <a:r>
              <a:rPr lang="cs-CZ" dirty="0"/>
              <a:t>Nadpis prezentace</a:t>
            </a:r>
          </a:p>
        </p:txBody>
      </p:sp>
      <p:sp>
        <p:nvSpPr>
          <p:cNvPr id="3" name="Zástupný text 3">
            <a:extLst>
              <a:ext uri="{FF2B5EF4-FFF2-40B4-BE49-F238E27FC236}">
                <a16:creationId xmlns="" xmlns:a16="http://schemas.microsoft.com/office/drawing/2014/main" id="{0FDB5FF2-6F9E-C479-B8FC-7FB81927CD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349" y="6264315"/>
            <a:ext cx="3601163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B199"/>
                </a:solidFill>
              </a:defRPr>
            </a:lvl1pPr>
          </a:lstStyle>
          <a:p>
            <a:pPr lvl="0"/>
            <a:r>
              <a:rPr lang="cs-CZ" dirty="0"/>
              <a:t>Městská část Praha 6</a:t>
            </a:r>
          </a:p>
        </p:txBody>
      </p:sp>
      <p:sp>
        <p:nvSpPr>
          <p:cNvPr id="7" name="Zástupný text 3">
            <a:extLst>
              <a:ext uri="{FF2B5EF4-FFF2-40B4-BE49-F238E27FC236}">
                <a16:creationId xmlns="" xmlns:a16="http://schemas.microsoft.com/office/drawing/2014/main" id="{8E3CB786-63A5-321A-D8B0-3E3CC0129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5488" y="6264315"/>
            <a:ext cx="3556356" cy="3603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00B199"/>
                </a:solidFill>
              </a:defRPr>
            </a:lvl1pPr>
          </a:lstStyle>
          <a:p>
            <a:pPr lvl="0"/>
            <a:r>
              <a:rPr lang="cs-CZ" dirty="0"/>
              <a:t>vytvořil 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333558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6BC906B-8DF5-4407-B396-A67B1350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15" y="2078567"/>
            <a:ext cx="8315648" cy="405073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nadpis 7">
            <a:extLst>
              <a:ext uri="{FF2B5EF4-FFF2-40B4-BE49-F238E27FC236}">
                <a16:creationId xmlns="" xmlns:a16="http://schemas.microsoft.com/office/drawing/2014/main" id="{BD3222D5-24E8-A3D8-A607-8EBF4B18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8229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POPI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text 2">
            <a:extLst>
              <a:ext uri="{FF2B5EF4-FFF2-40B4-BE49-F238E27FC236}">
                <a16:creationId xmlns="" xmlns:a16="http://schemas.microsoft.com/office/drawing/2014/main" id="{914EE475-39C6-CF1D-E660-B71F08388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9960" y="374437"/>
            <a:ext cx="3015528" cy="3775287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00B1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" name="Zástupný symbol obrázku 11">
            <a:extLst>
              <a:ext uri="{FF2B5EF4-FFF2-40B4-BE49-F238E27FC236}">
                <a16:creationId xmlns="" xmlns:a16="http://schemas.microsoft.com/office/drawing/2014/main" id="{4046AE8D-9363-173E-83C5-1029114039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4963" y="368300"/>
            <a:ext cx="4860925" cy="6121400"/>
          </a:xfrm>
        </p:spPr>
        <p:txBody>
          <a:bodyPr/>
          <a:lstStyle/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438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POPISKA ZAOBL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text 2">
            <a:extLst>
              <a:ext uri="{FF2B5EF4-FFF2-40B4-BE49-F238E27FC236}">
                <a16:creationId xmlns="" xmlns:a16="http://schemas.microsoft.com/office/drawing/2014/main" id="{914EE475-39C6-CF1D-E660-B71F08388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9960" y="374437"/>
            <a:ext cx="3015528" cy="3775287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00B1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61226F88-E9E1-0EF4-F19C-B5122D5162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360" y="368300"/>
            <a:ext cx="4860925" cy="6121400"/>
          </a:xfrm>
          <a:custGeom>
            <a:avLst/>
            <a:gdLst>
              <a:gd name="connsiteX0" fmla="*/ 0 w 4860925"/>
              <a:gd name="connsiteY0" fmla="*/ 0 h 6121400"/>
              <a:gd name="connsiteX1" fmla="*/ 4860925 w 4860925"/>
              <a:gd name="connsiteY1" fmla="*/ 0 h 6121400"/>
              <a:gd name="connsiteX2" fmla="*/ 4860925 w 4860925"/>
              <a:gd name="connsiteY2" fmla="*/ 5311230 h 6121400"/>
              <a:gd name="connsiteX3" fmla="*/ 4050755 w 4860925"/>
              <a:gd name="connsiteY3" fmla="*/ 6121400 h 6121400"/>
              <a:gd name="connsiteX4" fmla="*/ 810170 w 4860925"/>
              <a:gd name="connsiteY4" fmla="*/ 6121400 h 6121400"/>
              <a:gd name="connsiteX5" fmla="*/ 0 w 4860925"/>
              <a:gd name="connsiteY5" fmla="*/ 531123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925" h="6121400">
                <a:moveTo>
                  <a:pt x="0" y="0"/>
                </a:moveTo>
                <a:lnTo>
                  <a:pt x="4860925" y="0"/>
                </a:lnTo>
                <a:lnTo>
                  <a:pt x="4860925" y="5311230"/>
                </a:lnTo>
                <a:cubicBezTo>
                  <a:pt x="4860925" y="5758675"/>
                  <a:pt x="4498200" y="6121400"/>
                  <a:pt x="4050755" y="6121400"/>
                </a:cubicBezTo>
                <a:lnTo>
                  <a:pt x="810170" y="6121400"/>
                </a:lnTo>
                <a:cubicBezTo>
                  <a:pt x="362725" y="6121400"/>
                  <a:pt x="0" y="5758675"/>
                  <a:pt x="0" y="531123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10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A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obrázku 11">
            <a:extLst>
              <a:ext uri="{FF2B5EF4-FFF2-40B4-BE49-F238E27FC236}">
                <a16:creationId xmlns="" xmlns:a16="http://schemas.microsoft.com/office/drawing/2014/main" id="{2DF04CB1-07A5-9938-C4AA-2EA7FF98C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4963" y="368300"/>
            <a:ext cx="4860925" cy="6121400"/>
          </a:xfrm>
        </p:spPr>
        <p:txBody>
          <a:bodyPr/>
          <a:lstStyle/>
          <a:p>
            <a:pPr lvl="1"/>
            <a:endParaRPr lang="cs-CZ" dirty="0"/>
          </a:p>
        </p:txBody>
      </p:sp>
      <p:sp>
        <p:nvSpPr>
          <p:cNvPr id="2" name="Zástupný symbol obrázku 11">
            <a:extLst>
              <a:ext uri="{FF2B5EF4-FFF2-40B4-BE49-F238E27FC236}">
                <a16:creationId xmlns="" xmlns:a16="http://schemas.microsoft.com/office/drawing/2014/main" id="{B31D2385-0756-4057-8867-71799A107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3430" y="368300"/>
            <a:ext cx="4860925" cy="6121400"/>
          </a:xfrm>
        </p:spPr>
        <p:txBody>
          <a:bodyPr/>
          <a:lstStyle/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70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1213A3D5-D613-D262-B604-BC09BA8E7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815" y="2078567"/>
            <a:ext cx="8315648" cy="4410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A98A468B-36BD-09EF-1045-E5753EDC440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864461" y="368300"/>
            <a:ext cx="956064" cy="1081088"/>
          </a:xfrm>
          <a:prstGeom prst="rect">
            <a:avLst/>
          </a:prstGeom>
        </p:spPr>
      </p:pic>
      <p:sp>
        <p:nvSpPr>
          <p:cNvPr id="8" name="Zástupný nadpis 7">
            <a:extLst>
              <a:ext uri="{FF2B5EF4-FFF2-40B4-BE49-F238E27FC236}">
                <a16:creationId xmlns="" xmlns:a16="http://schemas.microsoft.com/office/drawing/2014/main" id="{CDA86933-97EA-36FE-2D51-D6E30050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301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71" r:id="rId3"/>
    <p:sldLayoutId id="2147483665" r:id="rId4"/>
    <p:sldLayoutId id="2147483672" r:id="rId5"/>
    <p:sldLayoutId id="2147483650" r:id="rId6"/>
    <p:sldLayoutId id="2147483651" r:id="rId7"/>
    <p:sldLayoutId id="2147483678" r:id="rId8"/>
    <p:sldLayoutId id="2147483670" r:id="rId9"/>
    <p:sldLayoutId id="2147483677" r:id="rId10"/>
    <p:sldLayoutId id="2147483669" r:id="rId11"/>
    <p:sldLayoutId id="2147483679" r:id="rId12"/>
    <p:sldLayoutId id="2147483667" r:id="rId13"/>
    <p:sldLayoutId id="2147483676" r:id="rId14"/>
    <p:sldLayoutId id="2147483652" r:id="rId15"/>
    <p:sldLayoutId id="2147483673" r:id="rId16"/>
    <p:sldLayoutId id="2147483674" r:id="rId17"/>
    <p:sldLayoutId id="2147483653" r:id="rId18"/>
    <p:sldLayoutId id="2147483666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B1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2" pos="7440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100" userDrawn="1">
          <p15:clr>
            <a:srgbClr val="F26B43"/>
          </p15:clr>
        </p15:guide>
        <p15:guide id="7" pos="466" userDrawn="1">
          <p15:clr>
            <a:srgbClr val="F26B43"/>
          </p15:clr>
        </p15:guide>
        <p15:guide id="8" pos="580" userDrawn="1">
          <p15:clr>
            <a:srgbClr val="F26B43"/>
          </p15:clr>
        </p15:guide>
        <p15:guide id="9" pos="835" userDrawn="1">
          <p15:clr>
            <a:srgbClr val="F26B43"/>
          </p15:clr>
        </p15:guide>
        <p15:guide id="10" pos="948" userDrawn="1">
          <p15:clr>
            <a:srgbClr val="F26B43"/>
          </p15:clr>
        </p15:guide>
        <p15:guide id="11" pos="1203" userDrawn="1">
          <p15:clr>
            <a:srgbClr val="F26B43"/>
          </p15:clr>
        </p15:guide>
        <p15:guide id="12" pos="1317" userDrawn="1">
          <p15:clr>
            <a:srgbClr val="F26B43"/>
          </p15:clr>
        </p15:guide>
        <p15:guide id="13" pos="1572" userDrawn="1">
          <p15:clr>
            <a:srgbClr val="F26B43"/>
          </p15:clr>
        </p15:guide>
        <p15:guide id="14" pos="1685" userDrawn="1">
          <p15:clr>
            <a:srgbClr val="F26B43"/>
          </p15:clr>
        </p15:guide>
        <p15:guide id="15" pos="1941" userDrawn="1">
          <p15:clr>
            <a:srgbClr val="F26B43"/>
          </p15:clr>
        </p15:guide>
        <p15:guide id="16" pos="2054" userDrawn="1">
          <p15:clr>
            <a:srgbClr val="F26B43"/>
          </p15:clr>
        </p15:guide>
        <p15:guide id="17" pos="2309" userDrawn="1">
          <p15:clr>
            <a:srgbClr val="F26B43"/>
          </p15:clr>
        </p15:guide>
        <p15:guide id="18" pos="2423" userDrawn="1">
          <p15:clr>
            <a:srgbClr val="F26B43"/>
          </p15:clr>
        </p15:guide>
        <p15:guide id="19" pos="2678" userDrawn="1">
          <p15:clr>
            <a:srgbClr val="F26B43"/>
          </p15:clr>
        </p15:guide>
        <p15:guide id="20" pos="2791" userDrawn="1">
          <p15:clr>
            <a:srgbClr val="F26B43"/>
          </p15:clr>
        </p15:guide>
        <p15:guide id="21" pos="3046" userDrawn="1">
          <p15:clr>
            <a:srgbClr val="F26B43"/>
          </p15:clr>
        </p15:guide>
        <p15:guide id="22" pos="3160" userDrawn="1">
          <p15:clr>
            <a:srgbClr val="F26B43"/>
          </p15:clr>
        </p15:guide>
        <p15:guide id="23" pos="3415" userDrawn="1">
          <p15:clr>
            <a:srgbClr val="F26B43"/>
          </p15:clr>
        </p15:guide>
        <p15:guide id="24" pos="3528" userDrawn="1">
          <p15:clr>
            <a:srgbClr val="F26B43"/>
          </p15:clr>
        </p15:guide>
        <p15:guide id="25" pos="3783" userDrawn="1">
          <p15:clr>
            <a:srgbClr val="F26B43"/>
          </p15:clr>
        </p15:guide>
        <p15:guide id="26" pos="3897" userDrawn="1">
          <p15:clr>
            <a:srgbClr val="F26B43"/>
          </p15:clr>
        </p15:guide>
        <p15:guide id="27" pos="4152" userDrawn="1">
          <p15:clr>
            <a:srgbClr val="F26B43"/>
          </p15:clr>
        </p15:guide>
        <p15:guide id="28" pos="4265" userDrawn="1">
          <p15:clr>
            <a:srgbClr val="F26B43"/>
          </p15:clr>
        </p15:guide>
        <p15:guide id="29" pos="4520" userDrawn="1">
          <p15:clr>
            <a:srgbClr val="F26B43"/>
          </p15:clr>
        </p15:guide>
        <p15:guide id="30" pos="4634" userDrawn="1">
          <p15:clr>
            <a:srgbClr val="F26B43"/>
          </p15:clr>
        </p15:guide>
        <p15:guide id="31" pos="4889" userDrawn="1">
          <p15:clr>
            <a:srgbClr val="F26B43"/>
          </p15:clr>
        </p15:guide>
        <p15:guide id="32" pos="5002" userDrawn="1">
          <p15:clr>
            <a:srgbClr val="F26B43"/>
          </p15:clr>
        </p15:guide>
        <p15:guide id="33" pos="5257" userDrawn="1">
          <p15:clr>
            <a:srgbClr val="F26B43"/>
          </p15:clr>
        </p15:guide>
        <p15:guide id="34" pos="5371" userDrawn="1">
          <p15:clr>
            <a:srgbClr val="F26B43"/>
          </p15:clr>
        </p15:guide>
        <p15:guide id="35" pos="5626" userDrawn="1">
          <p15:clr>
            <a:srgbClr val="F26B43"/>
          </p15:clr>
        </p15:guide>
        <p15:guide id="36" pos="5739" userDrawn="1">
          <p15:clr>
            <a:srgbClr val="F26B43"/>
          </p15:clr>
        </p15:guide>
        <p15:guide id="37" pos="5995" userDrawn="1">
          <p15:clr>
            <a:srgbClr val="F26B43"/>
          </p15:clr>
        </p15:guide>
        <p15:guide id="38" pos="6108" userDrawn="1">
          <p15:clr>
            <a:srgbClr val="F26B43"/>
          </p15:clr>
        </p15:guide>
        <p15:guide id="39" pos="6363" userDrawn="1">
          <p15:clr>
            <a:srgbClr val="F26B43"/>
          </p15:clr>
        </p15:guide>
        <p15:guide id="40" pos="6477" userDrawn="1">
          <p15:clr>
            <a:srgbClr val="F26B43"/>
          </p15:clr>
        </p15:guide>
        <p15:guide id="41" pos="6732" userDrawn="1">
          <p15:clr>
            <a:srgbClr val="F26B43"/>
          </p15:clr>
        </p15:guide>
        <p15:guide id="42" pos="6845" userDrawn="1">
          <p15:clr>
            <a:srgbClr val="F26B43"/>
          </p15:clr>
        </p15:guide>
        <p15:guide id="43" pos="7214" userDrawn="1">
          <p15:clr>
            <a:srgbClr val="F26B43"/>
          </p15:clr>
        </p15:guide>
        <p15:guide id="44" orient="horz" pos="232" userDrawn="1">
          <p15:clr>
            <a:srgbClr val="F26B43"/>
          </p15:clr>
        </p15:guide>
        <p15:guide id="45" orient="horz" pos="516" userDrawn="1">
          <p15:clr>
            <a:srgbClr val="F26B43"/>
          </p15:clr>
        </p15:guide>
        <p15:guide id="46" orient="horz" pos="629" userDrawn="1">
          <p15:clr>
            <a:srgbClr val="F26B43"/>
          </p15:clr>
        </p15:guide>
        <p15:guide id="47" orient="horz" pos="913" userDrawn="1">
          <p15:clr>
            <a:srgbClr val="F26B43"/>
          </p15:clr>
        </p15:guide>
        <p15:guide id="48" orient="horz" pos="1026" userDrawn="1">
          <p15:clr>
            <a:srgbClr val="F26B43"/>
          </p15:clr>
        </p15:guide>
        <p15:guide id="49" orient="horz" pos="1310" userDrawn="1">
          <p15:clr>
            <a:srgbClr val="F26B43"/>
          </p15:clr>
        </p15:guide>
        <p15:guide id="50" orient="horz" pos="1423" userDrawn="1">
          <p15:clr>
            <a:srgbClr val="F26B43"/>
          </p15:clr>
        </p15:guide>
        <p15:guide id="51" orient="horz" pos="1706" userDrawn="1">
          <p15:clr>
            <a:srgbClr val="F26B43"/>
          </p15:clr>
        </p15:guide>
        <p15:guide id="52" orient="horz" pos="1820" userDrawn="1">
          <p15:clr>
            <a:srgbClr val="F26B43"/>
          </p15:clr>
        </p15:guide>
        <p15:guide id="53" orient="horz" pos="2103" userDrawn="1">
          <p15:clr>
            <a:srgbClr val="F26B43"/>
          </p15:clr>
        </p15:guide>
        <p15:guide id="54" orient="horz" pos="2217" userDrawn="1">
          <p15:clr>
            <a:srgbClr val="F26B43"/>
          </p15:clr>
        </p15:guide>
        <p15:guide id="55" orient="horz" pos="2500" userDrawn="1">
          <p15:clr>
            <a:srgbClr val="F26B43"/>
          </p15:clr>
        </p15:guide>
        <p15:guide id="56" orient="horz" pos="2614" userDrawn="1">
          <p15:clr>
            <a:srgbClr val="F26B43"/>
          </p15:clr>
        </p15:guide>
        <p15:guide id="57" orient="horz" pos="2897" userDrawn="1">
          <p15:clr>
            <a:srgbClr val="F26B43"/>
          </p15:clr>
        </p15:guide>
        <p15:guide id="58" orient="horz" pos="3010" userDrawn="1">
          <p15:clr>
            <a:srgbClr val="F26B43"/>
          </p15:clr>
        </p15:guide>
        <p15:guide id="59" orient="horz" pos="3294" userDrawn="1">
          <p15:clr>
            <a:srgbClr val="F26B43"/>
          </p15:clr>
        </p15:guide>
        <p15:guide id="60" orient="horz" pos="3407" userDrawn="1">
          <p15:clr>
            <a:srgbClr val="F26B43"/>
          </p15:clr>
        </p15:guide>
        <p15:guide id="61" orient="horz" pos="3691" userDrawn="1">
          <p15:clr>
            <a:srgbClr val="F26B43"/>
          </p15:clr>
        </p15:guide>
        <p15:guide id="62" orient="horz" pos="3804" userDrawn="1">
          <p15:clr>
            <a:srgbClr val="F26B43"/>
          </p15:clr>
        </p15:guide>
        <p15:guide id="63" orient="horz" pos="4088" userDrawn="1">
          <p15:clr>
            <a:srgbClr val="F26B43"/>
          </p15:clr>
        </p15:guide>
        <p15:guide id="64" pos="6590" userDrawn="1">
          <p15:clr>
            <a:srgbClr val="F26B43"/>
          </p15:clr>
        </p15:guide>
        <p15:guide id="65" pos="327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1213A3D5-D613-D262-B604-BC09BA8E7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815" y="2078567"/>
            <a:ext cx="8315648" cy="369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A98A468B-36BD-09EF-1045-E5753EDC44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4461" y="368300"/>
            <a:ext cx="956064" cy="1081088"/>
          </a:xfrm>
          <a:prstGeom prst="rect">
            <a:avLst/>
          </a:prstGeom>
        </p:spPr>
      </p:pic>
      <p:sp>
        <p:nvSpPr>
          <p:cNvPr id="8" name="Zástupný nadpis 7">
            <a:extLst>
              <a:ext uri="{FF2B5EF4-FFF2-40B4-BE49-F238E27FC236}">
                <a16:creationId xmlns="" xmlns:a16="http://schemas.microsoft.com/office/drawing/2014/main" id="{CDA86933-97EA-36FE-2D51-D6E30050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="" xmlns:a16="http://schemas.microsoft.com/office/drawing/2014/main" id="{D9A34E5F-7AAD-487F-ADDE-45DE9162A293}"/>
              </a:ext>
            </a:extLst>
          </p:cNvPr>
          <p:cNvSpPr txBox="1">
            <a:spLocks/>
          </p:cNvSpPr>
          <p:nvPr userDrawn="1"/>
        </p:nvSpPr>
        <p:spPr>
          <a:xfrm>
            <a:off x="245349" y="6264315"/>
            <a:ext cx="3601163" cy="3603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B1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00B199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6556173B-1370-8CB5-33B2-635AF7555670}"/>
              </a:ext>
            </a:extLst>
          </p:cNvPr>
          <p:cNvSpPr txBox="1">
            <a:spLocks/>
          </p:cNvSpPr>
          <p:nvPr userDrawn="1"/>
        </p:nvSpPr>
        <p:spPr>
          <a:xfrm>
            <a:off x="8345488" y="6264315"/>
            <a:ext cx="3556356" cy="3603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B1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859AE1-8421-EF4B-AA98-324C799466A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93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7" r:id="rId3"/>
    <p:sldLayoutId id="2147483718" r:id="rId4"/>
    <p:sldLayoutId id="2147483719" r:id="rId5"/>
    <p:sldLayoutId id="2147483720" r:id="rId6"/>
    <p:sldLayoutId id="214748372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B1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2" pos="7440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100" userDrawn="1">
          <p15:clr>
            <a:srgbClr val="F26B43"/>
          </p15:clr>
        </p15:guide>
        <p15:guide id="7" pos="466" userDrawn="1">
          <p15:clr>
            <a:srgbClr val="F26B43"/>
          </p15:clr>
        </p15:guide>
        <p15:guide id="8" pos="580" userDrawn="1">
          <p15:clr>
            <a:srgbClr val="F26B43"/>
          </p15:clr>
        </p15:guide>
        <p15:guide id="9" pos="835" userDrawn="1">
          <p15:clr>
            <a:srgbClr val="F26B43"/>
          </p15:clr>
        </p15:guide>
        <p15:guide id="10" pos="948" userDrawn="1">
          <p15:clr>
            <a:srgbClr val="F26B43"/>
          </p15:clr>
        </p15:guide>
        <p15:guide id="11" pos="1203" userDrawn="1">
          <p15:clr>
            <a:srgbClr val="F26B43"/>
          </p15:clr>
        </p15:guide>
        <p15:guide id="12" pos="1317" userDrawn="1">
          <p15:clr>
            <a:srgbClr val="F26B43"/>
          </p15:clr>
        </p15:guide>
        <p15:guide id="13" pos="1572" userDrawn="1">
          <p15:clr>
            <a:srgbClr val="F26B43"/>
          </p15:clr>
        </p15:guide>
        <p15:guide id="14" pos="1685" userDrawn="1">
          <p15:clr>
            <a:srgbClr val="F26B43"/>
          </p15:clr>
        </p15:guide>
        <p15:guide id="15" pos="1941" userDrawn="1">
          <p15:clr>
            <a:srgbClr val="F26B43"/>
          </p15:clr>
        </p15:guide>
        <p15:guide id="16" pos="2054" userDrawn="1">
          <p15:clr>
            <a:srgbClr val="F26B43"/>
          </p15:clr>
        </p15:guide>
        <p15:guide id="17" pos="2309" userDrawn="1">
          <p15:clr>
            <a:srgbClr val="F26B43"/>
          </p15:clr>
        </p15:guide>
        <p15:guide id="18" pos="2423" userDrawn="1">
          <p15:clr>
            <a:srgbClr val="F26B43"/>
          </p15:clr>
        </p15:guide>
        <p15:guide id="19" pos="2678" userDrawn="1">
          <p15:clr>
            <a:srgbClr val="F26B43"/>
          </p15:clr>
        </p15:guide>
        <p15:guide id="20" pos="2791" userDrawn="1">
          <p15:clr>
            <a:srgbClr val="F26B43"/>
          </p15:clr>
        </p15:guide>
        <p15:guide id="21" pos="3046" userDrawn="1">
          <p15:clr>
            <a:srgbClr val="F26B43"/>
          </p15:clr>
        </p15:guide>
        <p15:guide id="22" pos="3160" userDrawn="1">
          <p15:clr>
            <a:srgbClr val="F26B43"/>
          </p15:clr>
        </p15:guide>
        <p15:guide id="23" pos="3415" userDrawn="1">
          <p15:clr>
            <a:srgbClr val="F26B43"/>
          </p15:clr>
        </p15:guide>
        <p15:guide id="24" pos="3528" userDrawn="1">
          <p15:clr>
            <a:srgbClr val="F26B43"/>
          </p15:clr>
        </p15:guide>
        <p15:guide id="25" pos="3783" userDrawn="1">
          <p15:clr>
            <a:srgbClr val="F26B43"/>
          </p15:clr>
        </p15:guide>
        <p15:guide id="26" pos="3897" userDrawn="1">
          <p15:clr>
            <a:srgbClr val="F26B43"/>
          </p15:clr>
        </p15:guide>
        <p15:guide id="27" pos="4152" userDrawn="1">
          <p15:clr>
            <a:srgbClr val="F26B43"/>
          </p15:clr>
        </p15:guide>
        <p15:guide id="28" pos="4265" userDrawn="1">
          <p15:clr>
            <a:srgbClr val="F26B43"/>
          </p15:clr>
        </p15:guide>
        <p15:guide id="29" pos="4520" userDrawn="1">
          <p15:clr>
            <a:srgbClr val="F26B43"/>
          </p15:clr>
        </p15:guide>
        <p15:guide id="30" pos="4634" userDrawn="1">
          <p15:clr>
            <a:srgbClr val="F26B43"/>
          </p15:clr>
        </p15:guide>
        <p15:guide id="31" pos="4889" userDrawn="1">
          <p15:clr>
            <a:srgbClr val="F26B43"/>
          </p15:clr>
        </p15:guide>
        <p15:guide id="32" pos="5002" userDrawn="1">
          <p15:clr>
            <a:srgbClr val="F26B43"/>
          </p15:clr>
        </p15:guide>
        <p15:guide id="33" pos="5257" userDrawn="1">
          <p15:clr>
            <a:srgbClr val="F26B43"/>
          </p15:clr>
        </p15:guide>
        <p15:guide id="34" pos="5371" userDrawn="1">
          <p15:clr>
            <a:srgbClr val="F26B43"/>
          </p15:clr>
        </p15:guide>
        <p15:guide id="35" pos="5626" userDrawn="1">
          <p15:clr>
            <a:srgbClr val="F26B43"/>
          </p15:clr>
        </p15:guide>
        <p15:guide id="36" pos="5739" userDrawn="1">
          <p15:clr>
            <a:srgbClr val="F26B43"/>
          </p15:clr>
        </p15:guide>
        <p15:guide id="37" pos="5995" userDrawn="1">
          <p15:clr>
            <a:srgbClr val="F26B43"/>
          </p15:clr>
        </p15:guide>
        <p15:guide id="38" pos="6108" userDrawn="1">
          <p15:clr>
            <a:srgbClr val="F26B43"/>
          </p15:clr>
        </p15:guide>
        <p15:guide id="39" pos="6363" userDrawn="1">
          <p15:clr>
            <a:srgbClr val="F26B43"/>
          </p15:clr>
        </p15:guide>
        <p15:guide id="40" pos="6477" userDrawn="1">
          <p15:clr>
            <a:srgbClr val="F26B43"/>
          </p15:clr>
        </p15:guide>
        <p15:guide id="41" pos="6732" userDrawn="1">
          <p15:clr>
            <a:srgbClr val="F26B43"/>
          </p15:clr>
        </p15:guide>
        <p15:guide id="42" pos="6845" userDrawn="1">
          <p15:clr>
            <a:srgbClr val="F26B43"/>
          </p15:clr>
        </p15:guide>
        <p15:guide id="43" pos="7214" userDrawn="1">
          <p15:clr>
            <a:srgbClr val="F26B43"/>
          </p15:clr>
        </p15:guide>
        <p15:guide id="44" orient="horz" pos="232" userDrawn="1">
          <p15:clr>
            <a:srgbClr val="F26B43"/>
          </p15:clr>
        </p15:guide>
        <p15:guide id="45" orient="horz" pos="516" userDrawn="1">
          <p15:clr>
            <a:srgbClr val="F26B43"/>
          </p15:clr>
        </p15:guide>
        <p15:guide id="46" orient="horz" pos="629" userDrawn="1">
          <p15:clr>
            <a:srgbClr val="F26B43"/>
          </p15:clr>
        </p15:guide>
        <p15:guide id="47" orient="horz" pos="913" userDrawn="1">
          <p15:clr>
            <a:srgbClr val="F26B43"/>
          </p15:clr>
        </p15:guide>
        <p15:guide id="48" orient="horz" pos="1026" userDrawn="1">
          <p15:clr>
            <a:srgbClr val="F26B43"/>
          </p15:clr>
        </p15:guide>
        <p15:guide id="49" orient="horz" pos="1310" userDrawn="1">
          <p15:clr>
            <a:srgbClr val="F26B43"/>
          </p15:clr>
        </p15:guide>
        <p15:guide id="50" orient="horz" pos="1423" userDrawn="1">
          <p15:clr>
            <a:srgbClr val="F26B43"/>
          </p15:clr>
        </p15:guide>
        <p15:guide id="51" orient="horz" pos="1706" userDrawn="1">
          <p15:clr>
            <a:srgbClr val="F26B43"/>
          </p15:clr>
        </p15:guide>
        <p15:guide id="52" orient="horz" pos="1820" userDrawn="1">
          <p15:clr>
            <a:srgbClr val="F26B43"/>
          </p15:clr>
        </p15:guide>
        <p15:guide id="53" orient="horz" pos="2103" userDrawn="1">
          <p15:clr>
            <a:srgbClr val="F26B43"/>
          </p15:clr>
        </p15:guide>
        <p15:guide id="54" orient="horz" pos="2217" userDrawn="1">
          <p15:clr>
            <a:srgbClr val="F26B43"/>
          </p15:clr>
        </p15:guide>
        <p15:guide id="55" orient="horz" pos="2500" userDrawn="1">
          <p15:clr>
            <a:srgbClr val="F26B43"/>
          </p15:clr>
        </p15:guide>
        <p15:guide id="56" orient="horz" pos="2614" userDrawn="1">
          <p15:clr>
            <a:srgbClr val="F26B43"/>
          </p15:clr>
        </p15:guide>
        <p15:guide id="57" orient="horz" pos="2897" userDrawn="1">
          <p15:clr>
            <a:srgbClr val="F26B43"/>
          </p15:clr>
        </p15:guide>
        <p15:guide id="58" orient="horz" pos="3010" userDrawn="1">
          <p15:clr>
            <a:srgbClr val="F26B43"/>
          </p15:clr>
        </p15:guide>
        <p15:guide id="59" orient="horz" pos="3294" userDrawn="1">
          <p15:clr>
            <a:srgbClr val="F26B43"/>
          </p15:clr>
        </p15:guide>
        <p15:guide id="60" orient="horz" pos="3407" userDrawn="1">
          <p15:clr>
            <a:srgbClr val="F26B43"/>
          </p15:clr>
        </p15:guide>
        <p15:guide id="61" orient="horz" pos="3691" userDrawn="1">
          <p15:clr>
            <a:srgbClr val="F26B43"/>
          </p15:clr>
        </p15:guide>
        <p15:guide id="62" orient="horz" pos="3804" userDrawn="1">
          <p15:clr>
            <a:srgbClr val="F26B43"/>
          </p15:clr>
        </p15:guide>
        <p15:guide id="63" orient="horz" pos="4088" userDrawn="1">
          <p15:clr>
            <a:srgbClr val="F26B43"/>
          </p15:clr>
        </p15:guide>
        <p15:guide id="64" pos="6590" userDrawn="1">
          <p15:clr>
            <a:srgbClr val="F26B43"/>
          </p15:clr>
        </p15:guide>
        <p15:guide id="65" pos="327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1213A3D5-D613-D262-B604-BC09BA8E7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815" y="2078567"/>
            <a:ext cx="8315648" cy="4410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nadpis 7">
            <a:extLst>
              <a:ext uri="{FF2B5EF4-FFF2-40B4-BE49-F238E27FC236}">
                <a16:creationId xmlns="" xmlns:a16="http://schemas.microsoft.com/office/drawing/2014/main" id="{CDA86933-97EA-36FE-2D51-D6E30050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51289"/>
            <a:ext cx="10071423" cy="119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6848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1" r:id="rId2"/>
    <p:sldLayoutId id="2147483723" r:id="rId3"/>
    <p:sldLayoutId id="2147483722" r:id="rId4"/>
    <p:sldLayoutId id="2147483724" r:id="rId5"/>
    <p:sldLayoutId id="214748370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B1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2" pos="7440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100" userDrawn="1">
          <p15:clr>
            <a:srgbClr val="F26B43"/>
          </p15:clr>
        </p15:guide>
        <p15:guide id="7" pos="466" userDrawn="1">
          <p15:clr>
            <a:srgbClr val="F26B43"/>
          </p15:clr>
        </p15:guide>
        <p15:guide id="8" pos="580" userDrawn="1">
          <p15:clr>
            <a:srgbClr val="F26B43"/>
          </p15:clr>
        </p15:guide>
        <p15:guide id="9" pos="835" userDrawn="1">
          <p15:clr>
            <a:srgbClr val="F26B43"/>
          </p15:clr>
        </p15:guide>
        <p15:guide id="10" pos="948" userDrawn="1">
          <p15:clr>
            <a:srgbClr val="F26B43"/>
          </p15:clr>
        </p15:guide>
        <p15:guide id="11" pos="1203" userDrawn="1">
          <p15:clr>
            <a:srgbClr val="F26B43"/>
          </p15:clr>
        </p15:guide>
        <p15:guide id="12" pos="1317" userDrawn="1">
          <p15:clr>
            <a:srgbClr val="F26B43"/>
          </p15:clr>
        </p15:guide>
        <p15:guide id="13" pos="1572" userDrawn="1">
          <p15:clr>
            <a:srgbClr val="F26B43"/>
          </p15:clr>
        </p15:guide>
        <p15:guide id="14" pos="1685" userDrawn="1">
          <p15:clr>
            <a:srgbClr val="F26B43"/>
          </p15:clr>
        </p15:guide>
        <p15:guide id="15" pos="1941" userDrawn="1">
          <p15:clr>
            <a:srgbClr val="F26B43"/>
          </p15:clr>
        </p15:guide>
        <p15:guide id="16" pos="2054" userDrawn="1">
          <p15:clr>
            <a:srgbClr val="F26B43"/>
          </p15:clr>
        </p15:guide>
        <p15:guide id="17" pos="2309" userDrawn="1">
          <p15:clr>
            <a:srgbClr val="F26B43"/>
          </p15:clr>
        </p15:guide>
        <p15:guide id="18" pos="2423" userDrawn="1">
          <p15:clr>
            <a:srgbClr val="F26B43"/>
          </p15:clr>
        </p15:guide>
        <p15:guide id="19" pos="2678" userDrawn="1">
          <p15:clr>
            <a:srgbClr val="F26B43"/>
          </p15:clr>
        </p15:guide>
        <p15:guide id="20" pos="2791" userDrawn="1">
          <p15:clr>
            <a:srgbClr val="F26B43"/>
          </p15:clr>
        </p15:guide>
        <p15:guide id="21" pos="3046" userDrawn="1">
          <p15:clr>
            <a:srgbClr val="F26B43"/>
          </p15:clr>
        </p15:guide>
        <p15:guide id="22" pos="3160" userDrawn="1">
          <p15:clr>
            <a:srgbClr val="F26B43"/>
          </p15:clr>
        </p15:guide>
        <p15:guide id="23" pos="3415" userDrawn="1">
          <p15:clr>
            <a:srgbClr val="F26B43"/>
          </p15:clr>
        </p15:guide>
        <p15:guide id="24" pos="3528" userDrawn="1">
          <p15:clr>
            <a:srgbClr val="F26B43"/>
          </p15:clr>
        </p15:guide>
        <p15:guide id="25" pos="3783" userDrawn="1">
          <p15:clr>
            <a:srgbClr val="F26B43"/>
          </p15:clr>
        </p15:guide>
        <p15:guide id="26" pos="3897" userDrawn="1">
          <p15:clr>
            <a:srgbClr val="F26B43"/>
          </p15:clr>
        </p15:guide>
        <p15:guide id="27" pos="4152" userDrawn="1">
          <p15:clr>
            <a:srgbClr val="F26B43"/>
          </p15:clr>
        </p15:guide>
        <p15:guide id="28" pos="4265" userDrawn="1">
          <p15:clr>
            <a:srgbClr val="F26B43"/>
          </p15:clr>
        </p15:guide>
        <p15:guide id="29" pos="4520" userDrawn="1">
          <p15:clr>
            <a:srgbClr val="F26B43"/>
          </p15:clr>
        </p15:guide>
        <p15:guide id="30" pos="4634" userDrawn="1">
          <p15:clr>
            <a:srgbClr val="F26B43"/>
          </p15:clr>
        </p15:guide>
        <p15:guide id="31" pos="4889" userDrawn="1">
          <p15:clr>
            <a:srgbClr val="F26B43"/>
          </p15:clr>
        </p15:guide>
        <p15:guide id="32" pos="5002" userDrawn="1">
          <p15:clr>
            <a:srgbClr val="F26B43"/>
          </p15:clr>
        </p15:guide>
        <p15:guide id="33" pos="5257" userDrawn="1">
          <p15:clr>
            <a:srgbClr val="F26B43"/>
          </p15:clr>
        </p15:guide>
        <p15:guide id="34" pos="5371" userDrawn="1">
          <p15:clr>
            <a:srgbClr val="F26B43"/>
          </p15:clr>
        </p15:guide>
        <p15:guide id="35" pos="5626" userDrawn="1">
          <p15:clr>
            <a:srgbClr val="F26B43"/>
          </p15:clr>
        </p15:guide>
        <p15:guide id="36" pos="5739" userDrawn="1">
          <p15:clr>
            <a:srgbClr val="F26B43"/>
          </p15:clr>
        </p15:guide>
        <p15:guide id="37" pos="5995" userDrawn="1">
          <p15:clr>
            <a:srgbClr val="F26B43"/>
          </p15:clr>
        </p15:guide>
        <p15:guide id="38" pos="6108" userDrawn="1">
          <p15:clr>
            <a:srgbClr val="F26B43"/>
          </p15:clr>
        </p15:guide>
        <p15:guide id="39" pos="6363" userDrawn="1">
          <p15:clr>
            <a:srgbClr val="F26B43"/>
          </p15:clr>
        </p15:guide>
        <p15:guide id="40" pos="6477" userDrawn="1">
          <p15:clr>
            <a:srgbClr val="F26B43"/>
          </p15:clr>
        </p15:guide>
        <p15:guide id="41" pos="6732" userDrawn="1">
          <p15:clr>
            <a:srgbClr val="F26B43"/>
          </p15:clr>
        </p15:guide>
        <p15:guide id="42" pos="6845" userDrawn="1">
          <p15:clr>
            <a:srgbClr val="F26B43"/>
          </p15:clr>
        </p15:guide>
        <p15:guide id="43" pos="7214" userDrawn="1">
          <p15:clr>
            <a:srgbClr val="F26B43"/>
          </p15:clr>
        </p15:guide>
        <p15:guide id="44" orient="horz" pos="232" userDrawn="1">
          <p15:clr>
            <a:srgbClr val="F26B43"/>
          </p15:clr>
        </p15:guide>
        <p15:guide id="45" orient="horz" pos="516" userDrawn="1">
          <p15:clr>
            <a:srgbClr val="F26B43"/>
          </p15:clr>
        </p15:guide>
        <p15:guide id="46" orient="horz" pos="629" userDrawn="1">
          <p15:clr>
            <a:srgbClr val="F26B43"/>
          </p15:clr>
        </p15:guide>
        <p15:guide id="47" orient="horz" pos="913" userDrawn="1">
          <p15:clr>
            <a:srgbClr val="F26B43"/>
          </p15:clr>
        </p15:guide>
        <p15:guide id="48" orient="horz" pos="1026" userDrawn="1">
          <p15:clr>
            <a:srgbClr val="F26B43"/>
          </p15:clr>
        </p15:guide>
        <p15:guide id="49" orient="horz" pos="1310" userDrawn="1">
          <p15:clr>
            <a:srgbClr val="F26B43"/>
          </p15:clr>
        </p15:guide>
        <p15:guide id="50" orient="horz" pos="1423" userDrawn="1">
          <p15:clr>
            <a:srgbClr val="F26B43"/>
          </p15:clr>
        </p15:guide>
        <p15:guide id="51" orient="horz" pos="1706" userDrawn="1">
          <p15:clr>
            <a:srgbClr val="F26B43"/>
          </p15:clr>
        </p15:guide>
        <p15:guide id="52" orient="horz" pos="1820" userDrawn="1">
          <p15:clr>
            <a:srgbClr val="F26B43"/>
          </p15:clr>
        </p15:guide>
        <p15:guide id="53" orient="horz" pos="2103" userDrawn="1">
          <p15:clr>
            <a:srgbClr val="F26B43"/>
          </p15:clr>
        </p15:guide>
        <p15:guide id="54" orient="horz" pos="2217" userDrawn="1">
          <p15:clr>
            <a:srgbClr val="F26B43"/>
          </p15:clr>
        </p15:guide>
        <p15:guide id="55" orient="horz" pos="2500" userDrawn="1">
          <p15:clr>
            <a:srgbClr val="F26B43"/>
          </p15:clr>
        </p15:guide>
        <p15:guide id="56" orient="horz" pos="2614" userDrawn="1">
          <p15:clr>
            <a:srgbClr val="F26B43"/>
          </p15:clr>
        </p15:guide>
        <p15:guide id="57" orient="horz" pos="2897" userDrawn="1">
          <p15:clr>
            <a:srgbClr val="F26B43"/>
          </p15:clr>
        </p15:guide>
        <p15:guide id="58" orient="horz" pos="3010" userDrawn="1">
          <p15:clr>
            <a:srgbClr val="F26B43"/>
          </p15:clr>
        </p15:guide>
        <p15:guide id="59" orient="horz" pos="3294" userDrawn="1">
          <p15:clr>
            <a:srgbClr val="F26B43"/>
          </p15:clr>
        </p15:guide>
        <p15:guide id="60" orient="horz" pos="3407" userDrawn="1">
          <p15:clr>
            <a:srgbClr val="F26B43"/>
          </p15:clr>
        </p15:guide>
        <p15:guide id="61" orient="horz" pos="3691" userDrawn="1">
          <p15:clr>
            <a:srgbClr val="F26B43"/>
          </p15:clr>
        </p15:guide>
        <p15:guide id="62" orient="horz" pos="3804" userDrawn="1">
          <p15:clr>
            <a:srgbClr val="F26B43"/>
          </p15:clr>
        </p15:guide>
        <p15:guide id="63" orient="horz" pos="4088" userDrawn="1">
          <p15:clr>
            <a:srgbClr val="F26B43"/>
          </p15:clr>
        </p15:guide>
        <p15:guide id="64" pos="6590" userDrawn="1">
          <p15:clr>
            <a:srgbClr val="F26B43"/>
          </p15:clr>
        </p15:guide>
        <p15:guide id="65" pos="32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="" xmlns:a16="http://schemas.microsoft.com/office/drawing/2014/main" id="{90D44D8A-315C-F52B-A986-0835AED7F7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Park </a:t>
            </a:r>
            <a:r>
              <a:rPr lang="cs-CZ" dirty="0" err="1" smtClean="0"/>
              <a:t>Lázaro</a:t>
            </a:r>
            <a:r>
              <a:rPr lang="cs-CZ" dirty="0" smtClean="0"/>
              <a:t> </a:t>
            </a:r>
            <a:r>
              <a:rPr lang="cs-CZ" dirty="0" err="1" smtClean="0"/>
              <a:t>Cárdenase</a:t>
            </a:r>
            <a:r>
              <a:rPr lang="cs-CZ" dirty="0" smtClean="0"/>
              <a:t> </a:t>
            </a:r>
            <a:r>
              <a:rPr lang="cs-CZ" dirty="0" err="1"/>
              <a:t>d</a:t>
            </a:r>
            <a:r>
              <a:rPr lang="cs-CZ" dirty="0" err="1" smtClean="0"/>
              <a:t>el</a:t>
            </a:r>
            <a:r>
              <a:rPr lang="cs-CZ" dirty="0" smtClean="0"/>
              <a:t> Rio</a:t>
            </a:r>
            <a:br>
              <a:rPr lang="cs-CZ" dirty="0" smtClean="0"/>
            </a:br>
            <a:r>
              <a:rPr lang="cs-CZ" sz="4400" dirty="0" smtClean="0"/>
              <a:t>historie, současnost a budoucnost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489435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="" xmlns:a16="http://schemas.microsoft.com/office/drawing/2014/main" id="{AF488046-093E-8575-1C5E-7008C95F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0914" y="593685"/>
            <a:ext cx="4365485" cy="5574843"/>
          </a:xfrm>
        </p:spPr>
        <p:txBody>
          <a:bodyPr>
            <a:normAutofit/>
          </a:bodyPr>
          <a:lstStyle/>
          <a:p>
            <a:r>
              <a:rPr lang="cs-CZ" b="1" dirty="0" smtClean="0"/>
              <a:t>Chile</a:t>
            </a:r>
            <a:endParaRPr lang="cs-CZ" dirty="0"/>
          </a:p>
          <a:p>
            <a:r>
              <a:rPr lang="cs-CZ" b="1" dirty="0"/>
              <a:t>Bernardo </a:t>
            </a:r>
            <a:r>
              <a:rPr lang="cs-CZ" b="1" dirty="0" err="1"/>
              <a:t>O'Higgins</a:t>
            </a:r>
            <a:r>
              <a:rPr lang="cs-CZ" b="1" dirty="0"/>
              <a:t> </a:t>
            </a:r>
            <a:endParaRPr lang="cs-CZ" b="1" dirty="0" smtClean="0"/>
          </a:p>
          <a:p>
            <a:r>
              <a:rPr lang="cs-CZ" sz="2200" dirty="0" smtClean="0"/>
              <a:t>(</a:t>
            </a:r>
            <a:r>
              <a:rPr lang="cs-CZ" sz="2200" dirty="0"/>
              <a:t>20. srpna 1778 - 24. října 1842)</a:t>
            </a:r>
          </a:p>
          <a:p>
            <a:endParaRPr lang="cs-CZ" dirty="0" smtClean="0"/>
          </a:p>
          <a:p>
            <a:r>
              <a:rPr lang="cs-CZ" dirty="0" smtClean="0"/>
              <a:t>Pomník </a:t>
            </a:r>
            <a:r>
              <a:rPr lang="cs-CZ" dirty="0"/>
              <a:t>byl slavnostně odhalen 13. října 2015.</a:t>
            </a:r>
          </a:p>
          <a:p>
            <a:r>
              <a:rPr lang="cs-CZ" dirty="0" smtClean="0"/>
              <a:t>Bustu </a:t>
            </a:r>
            <a:r>
              <a:rPr lang="cs-CZ" dirty="0"/>
              <a:t>Praze 6 darovalo chilské </a:t>
            </a:r>
            <a:r>
              <a:rPr lang="cs-CZ" dirty="0" smtClean="0"/>
              <a:t>velvyslanectví.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2200" dirty="0" smtClean="0"/>
              <a:t>Správce: </a:t>
            </a:r>
          </a:p>
          <a:p>
            <a:r>
              <a:rPr lang="cs-CZ" sz="2200" dirty="0" smtClean="0"/>
              <a:t>Městská část Praha </a:t>
            </a:r>
            <a:r>
              <a:rPr lang="cs-CZ" sz="2200" dirty="0"/>
              <a:t>6 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="" xmlns:a16="http://schemas.microsoft.com/office/drawing/2014/main" id="{B5B65F5E-201C-F93C-5018-4B42CA765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090" y="1322353"/>
            <a:ext cx="5077922" cy="3808441"/>
          </a:xfrm>
        </p:spPr>
      </p:pic>
    </p:spTree>
    <p:extLst>
      <p:ext uri="{BB962C8B-B14F-4D97-AF65-F5344CB8AC3E}">
        <p14:creationId xmlns:p14="http://schemas.microsoft.com/office/powerpoint/2010/main" val="3196884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="" xmlns:a16="http://schemas.microsoft.com/office/drawing/2014/main" id="{AF488046-093E-8575-1C5E-7008C95F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0914" y="593685"/>
            <a:ext cx="5220581" cy="5574843"/>
          </a:xfrm>
        </p:spPr>
        <p:txBody>
          <a:bodyPr>
            <a:normAutofit/>
          </a:bodyPr>
          <a:lstStyle/>
          <a:p>
            <a:r>
              <a:rPr lang="cs-CZ" b="1" dirty="0" smtClean="0"/>
              <a:t>Chile</a:t>
            </a:r>
            <a:endParaRPr lang="cs-CZ" dirty="0"/>
          </a:p>
          <a:p>
            <a:r>
              <a:rPr lang="cs-CZ" b="1" dirty="0"/>
              <a:t>Socha  </a:t>
            </a:r>
            <a:r>
              <a:rPr lang="cs-CZ" b="1" dirty="0" smtClean="0"/>
              <a:t>MOAI</a:t>
            </a:r>
          </a:p>
          <a:p>
            <a:r>
              <a:rPr lang="cs-CZ" dirty="0" smtClean="0"/>
              <a:t>Autorem </a:t>
            </a:r>
            <a:r>
              <a:rPr lang="cs-CZ" dirty="0"/>
              <a:t>repliky sochy MOAI (pro Chile) a klobouku PUKAO (přímo pro MČ P6) je Ing. Pavel </a:t>
            </a:r>
            <a:r>
              <a:rPr lang="cs-CZ" dirty="0" err="1"/>
              <a:t>Pavel</a:t>
            </a:r>
            <a:r>
              <a:rPr lang="cs-CZ" dirty="0"/>
              <a:t>.  </a:t>
            </a:r>
            <a:endParaRPr lang="cs-CZ" dirty="0" smtClean="0"/>
          </a:p>
          <a:p>
            <a:r>
              <a:rPr lang="cs-CZ" dirty="0"/>
              <a:t>R</a:t>
            </a:r>
            <a:r>
              <a:rPr lang="cs-CZ" dirty="0" smtClean="0"/>
              <a:t>epliku </a:t>
            </a:r>
            <a:r>
              <a:rPr lang="cs-CZ" dirty="0"/>
              <a:t>sochy </a:t>
            </a:r>
            <a:r>
              <a:rPr lang="cs-CZ" dirty="0" smtClean="0"/>
              <a:t>darovalo Praze 6 chilské velvyslanectví </a:t>
            </a:r>
            <a:r>
              <a:rPr lang="cs-CZ" dirty="0"/>
              <a:t>v roce </a:t>
            </a:r>
            <a:r>
              <a:rPr lang="cs-CZ" dirty="0" smtClean="0"/>
              <a:t>2022.</a:t>
            </a:r>
          </a:p>
          <a:p>
            <a:r>
              <a:rPr lang="cs-CZ" dirty="0" smtClean="0"/>
              <a:t>Osazení </a:t>
            </a:r>
            <a:r>
              <a:rPr lang="cs-CZ" dirty="0"/>
              <a:t>včetně klobouku PUKAO proběhlo </a:t>
            </a:r>
            <a:r>
              <a:rPr lang="cs-CZ" dirty="0" smtClean="0"/>
              <a:t>23.10</a:t>
            </a:r>
            <a:r>
              <a:rPr lang="cs-CZ" dirty="0" smtClean="0"/>
              <a:t>. 2023</a:t>
            </a:r>
            <a:r>
              <a:rPr lang="cs-CZ" dirty="0" smtClean="0"/>
              <a:t>. 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sz="2200" dirty="0" smtClean="0"/>
              <a:t>Správce: </a:t>
            </a:r>
          </a:p>
          <a:p>
            <a:r>
              <a:rPr lang="cs-CZ" sz="2200" dirty="0" smtClean="0"/>
              <a:t>Městská část </a:t>
            </a:r>
            <a:r>
              <a:rPr lang="cs-CZ" sz="2200" dirty="0"/>
              <a:t>Praha 6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="" xmlns:a16="http://schemas.microsoft.com/office/drawing/2014/main" id="{B5B65F5E-201C-F93C-5018-4B42CA765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" y="1178750"/>
            <a:ext cx="4527611" cy="3495710"/>
          </a:xfrm>
        </p:spPr>
      </p:pic>
    </p:spTree>
    <p:extLst>
      <p:ext uri="{BB962C8B-B14F-4D97-AF65-F5344CB8AC3E}">
        <p14:creationId xmlns:p14="http://schemas.microsoft.com/office/powerpoint/2010/main" val="3643359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="" xmlns:a16="http://schemas.microsoft.com/office/drawing/2014/main" id="{293DAD58-81E2-3A2C-7988-393712A9D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6CF2578E-AFB1-0263-6A4F-9342091D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47539"/>
            <a:ext cx="10071424" cy="1201849"/>
          </a:xfrm>
        </p:spPr>
        <p:txBody>
          <a:bodyPr>
            <a:normAutofit/>
          </a:bodyPr>
          <a:lstStyle/>
          <a:p>
            <a:r>
              <a:rPr lang="cs-CZ" dirty="0" smtClean="0"/>
              <a:t>Budoucnost parku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0" y="1223755"/>
            <a:ext cx="3427323" cy="202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08" y="3203975"/>
            <a:ext cx="2160240" cy="287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4506"/>
            <a:ext cx="2513432" cy="328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Otazník ? – Jak ho napsat na klávesnici | ZnakyNaKlavesnici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990" y="3243792"/>
            <a:ext cx="3226542" cy="27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4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="" xmlns:a16="http://schemas.microsoft.com/office/drawing/2014/main" id="{AF488046-093E-8575-1C5E-7008C95F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0915" y="683695"/>
            <a:ext cx="4365485" cy="5574843"/>
          </a:xfrm>
        </p:spPr>
        <p:txBody>
          <a:bodyPr>
            <a:normAutofit/>
          </a:bodyPr>
          <a:lstStyle/>
          <a:p>
            <a:r>
              <a:rPr lang="cs-CZ" b="1" dirty="0" smtClean="0"/>
              <a:t>Brazílie</a:t>
            </a:r>
            <a:endParaRPr lang="cs-CZ" dirty="0"/>
          </a:p>
          <a:p>
            <a:r>
              <a:rPr lang="cs-CZ" b="1" dirty="0" err="1"/>
              <a:t>Juscelino</a:t>
            </a:r>
            <a:r>
              <a:rPr lang="cs-CZ" b="1" dirty="0"/>
              <a:t> </a:t>
            </a:r>
            <a:r>
              <a:rPr lang="cs-CZ" b="1" dirty="0" err="1"/>
              <a:t>Kubitschek</a:t>
            </a:r>
            <a:r>
              <a:rPr lang="cs-CZ" b="1" dirty="0"/>
              <a:t> de Olivera </a:t>
            </a:r>
            <a:endParaRPr lang="cs-CZ" b="1" dirty="0" smtClean="0"/>
          </a:p>
          <a:p>
            <a:r>
              <a:rPr lang="cs-CZ" sz="2200" dirty="0" smtClean="0"/>
              <a:t>(</a:t>
            </a:r>
            <a:r>
              <a:rPr lang="cs-CZ" sz="2200" dirty="0"/>
              <a:t>12</a:t>
            </a:r>
            <a:r>
              <a:rPr lang="cs-CZ" sz="2200" dirty="0" smtClean="0"/>
              <a:t>. 9. 1902 </a:t>
            </a:r>
            <a:r>
              <a:rPr lang="cs-CZ" sz="2200" dirty="0"/>
              <a:t>– </a:t>
            </a:r>
            <a:r>
              <a:rPr lang="cs-CZ" sz="2200" dirty="0" smtClean="0"/>
              <a:t>22</a:t>
            </a:r>
            <a:r>
              <a:rPr lang="cs-CZ" sz="2200" dirty="0" smtClean="0"/>
              <a:t>. 8. 1976</a:t>
            </a:r>
            <a:r>
              <a:rPr lang="cs-CZ" sz="2200" dirty="0" smtClean="0"/>
              <a:t>)</a:t>
            </a:r>
            <a:endParaRPr lang="cs-CZ" sz="2200" dirty="0"/>
          </a:p>
          <a:p>
            <a:endParaRPr lang="cs-CZ" dirty="0"/>
          </a:p>
          <a:p>
            <a:r>
              <a:rPr lang="cs-CZ" dirty="0" smtClean="0"/>
              <a:t>Busta </a:t>
            </a:r>
            <a:r>
              <a:rPr lang="cs-CZ" dirty="0"/>
              <a:t>J. </a:t>
            </a:r>
            <a:r>
              <a:rPr lang="cs-CZ" dirty="0" err="1"/>
              <a:t>Kubitscheka</a:t>
            </a:r>
            <a:r>
              <a:rPr lang="cs-CZ" dirty="0"/>
              <a:t> bude darována velvyslanectvím Brazílie, v současné době bustu pro velvyslanectví vytváří česká výtvarnice Martina </a:t>
            </a:r>
            <a:r>
              <a:rPr lang="cs-CZ" dirty="0" err="1"/>
              <a:t>Nikodýmová</a:t>
            </a:r>
            <a:r>
              <a:rPr lang="cs-CZ" dirty="0"/>
              <a:t>.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="" xmlns:a16="http://schemas.microsoft.com/office/drawing/2014/main" id="{B5B65F5E-201C-F93C-5018-4B42CA765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090" y="1322353"/>
            <a:ext cx="5077922" cy="3808442"/>
          </a:xfrm>
        </p:spPr>
      </p:pic>
    </p:spTree>
    <p:extLst>
      <p:ext uri="{BB962C8B-B14F-4D97-AF65-F5344CB8AC3E}">
        <p14:creationId xmlns:p14="http://schemas.microsoft.com/office/powerpoint/2010/main" val="2894550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="" xmlns:a16="http://schemas.microsoft.com/office/drawing/2014/main" id="{AF488046-093E-8575-1C5E-7008C95F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5930" y="953725"/>
            <a:ext cx="4410490" cy="4360352"/>
          </a:xfrm>
        </p:spPr>
        <p:txBody>
          <a:bodyPr>
            <a:normAutofit/>
          </a:bodyPr>
          <a:lstStyle/>
          <a:p>
            <a:r>
              <a:rPr lang="cs-CZ" b="1" dirty="0" smtClean="0"/>
              <a:t>Peru</a:t>
            </a:r>
          </a:p>
          <a:p>
            <a:r>
              <a:rPr lang="cs-CZ" b="1" dirty="0" smtClean="0"/>
              <a:t>Miguel </a:t>
            </a:r>
            <a:r>
              <a:rPr lang="cs-CZ" b="1" dirty="0" err="1"/>
              <a:t>Grau</a:t>
            </a:r>
            <a:r>
              <a:rPr lang="cs-CZ" b="1" dirty="0"/>
              <a:t> </a:t>
            </a:r>
            <a:r>
              <a:rPr lang="cs-CZ" b="1" dirty="0" err="1"/>
              <a:t>Seminario</a:t>
            </a:r>
            <a:r>
              <a:rPr lang="cs-CZ" b="1" dirty="0"/>
              <a:t> </a:t>
            </a:r>
            <a:endParaRPr lang="cs-CZ" b="1" dirty="0" smtClean="0"/>
          </a:p>
          <a:p>
            <a:r>
              <a:rPr lang="cs-CZ" sz="2200" dirty="0" smtClean="0"/>
              <a:t>(</a:t>
            </a:r>
            <a:r>
              <a:rPr lang="cs-CZ" sz="2200" dirty="0" smtClean="0"/>
              <a:t>27</a:t>
            </a:r>
            <a:r>
              <a:rPr lang="cs-CZ" sz="2200" dirty="0" smtClean="0"/>
              <a:t>. 7. 1834 </a:t>
            </a:r>
            <a:r>
              <a:rPr lang="cs-CZ" sz="2200" dirty="0"/>
              <a:t>– 8</a:t>
            </a:r>
            <a:r>
              <a:rPr lang="cs-CZ" sz="2200" dirty="0" smtClean="0"/>
              <a:t>. 10. 1879</a:t>
            </a:r>
            <a:r>
              <a:rPr lang="cs-CZ" sz="2200" dirty="0" smtClean="0"/>
              <a:t>)</a:t>
            </a:r>
          </a:p>
          <a:p>
            <a:r>
              <a:rPr lang="cs-CZ" sz="2000" dirty="0" smtClean="0"/>
              <a:t>Nejznámější </a:t>
            </a:r>
            <a:r>
              <a:rPr lang="cs-CZ" sz="2000" dirty="0"/>
              <a:t>peruánský námořník, </a:t>
            </a:r>
            <a:r>
              <a:rPr lang="cs-CZ" sz="2000" dirty="0" smtClean="0"/>
              <a:t>gentleman moří</a:t>
            </a:r>
            <a:r>
              <a:rPr lang="cs-CZ" sz="2000" dirty="0"/>
              <a:t>, </a:t>
            </a:r>
            <a:r>
              <a:rPr lang="cs-CZ" sz="2000" dirty="0" smtClean="0"/>
              <a:t>účastník </a:t>
            </a:r>
            <a:r>
              <a:rPr lang="cs-CZ" sz="2000" dirty="0"/>
              <a:t>občanské války v Peru a první i druhé tichomořské války. </a:t>
            </a:r>
            <a:endParaRPr lang="cs-CZ" sz="2000" dirty="0" smtClean="0"/>
          </a:p>
          <a:p>
            <a:r>
              <a:rPr lang="cs-CZ" sz="2000" dirty="0" smtClean="0"/>
              <a:t>Posmrtně jmenován velkoadmirálem.  </a:t>
            </a:r>
            <a:r>
              <a:rPr lang="cs-CZ" sz="2000" dirty="0"/>
              <a:t>Jeho legendární loď </a:t>
            </a:r>
            <a:r>
              <a:rPr lang="cs-CZ" sz="2000" dirty="0" err="1"/>
              <a:t>Huáscar</a:t>
            </a:r>
            <a:r>
              <a:rPr lang="cs-CZ" sz="2000" dirty="0"/>
              <a:t> se zachovala </a:t>
            </a:r>
            <a:r>
              <a:rPr lang="cs-CZ" sz="2000" dirty="0" smtClean="0"/>
              <a:t>do </a:t>
            </a:r>
            <a:r>
              <a:rPr lang="pl-PL" sz="2000" dirty="0" smtClean="0"/>
              <a:t>dnešních </a:t>
            </a:r>
            <a:r>
              <a:rPr lang="pl-PL" sz="2000" dirty="0"/>
              <a:t>dnů </a:t>
            </a:r>
            <a:r>
              <a:rPr lang="pl-PL" sz="2000" dirty="0" smtClean="0"/>
              <a:t>a v </a:t>
            </a:r>
            <a:r>
              <a:rPr lang="pl-PL" sz="2000" dirty="0"/>
              <a:t>Chile </a:t>
            </a:r>
            <a:r>
              <a:rPr lang="pl-PL" sz="2000" dirty="0" smtClean="0"/>
              <a:t>slouží jako muzeum.</a:t>
            </a:r>
            <a:endParaRPr lang="cs-CZ" sz="22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="" xmlns:a16="http://schemas.microsoft.com/office/drawing/2014/main" id="{B5B65F5E-201C-F93C-5018-4B42CA765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35" y="998730"/>
            <a:ext cx="3577032" cy="4678611"/>
          </a:xfrm>
        </p:spPr>
      </p:pic>
    </p:spTree>
    <p:extLst>
      <p:ext uri="{BB962C8B-B14F-4D97-AF65-F5344CB8AC3E}">
        <p14:creationId xmlns:p14="http://schemas.microsoft.com/office/powerpoint/2010/main" val="274491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0A7AAC-BCF9-C3F8-0085-BB75755F84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516834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="" xmlns:a16="http://schemas.microsoft.com/office/drawing/2014/main" id="{293DAD58-81E2-3A2C-7988-393712A9D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55" y="1673806"/>
            <a:ext cx="9755615" cy="3780420"/>
          </a:xfrm>
        </p:spPr>
        <p:txBody>
          <a:bodyPr>
            <a:normAutofit fontScale="92500" lnSpcReduction="10000"/>
          </a:bodyPr>
          <a:lstStyle/>
          <a:p>
            <a:r>
              <a:rPr lang="cs-CZ" sz="2500" dirty="0"/>
              <a:t>Dnešní park </a:t>
            </a:r>
            <a:r>
              <a:rPr lang="cs-CZ" sz="2500" dirty="0" err="1" smtClean="0"/>
              <a:t>Lázaro</a:t>
            </a:r>
            <a:r>
              <a:rPr lang="cs-CZ" sz="2500" dirty="0" smtClean="0"/>
              <a:t> </a:t>
            </a:r>
            <a:r>
              <a:rPr lang="cs-CZ" sz="2500" dirty="0" err="1" smtClean="0"/>
              <a:t>Cárdenase</a:t>
            </a:r>
            <a:r>
              <a:rPr lang="cs-CZ" sz="2500" dirty="0" smtClean="0"/>
              <a:t> </a:t>
            </a:r>
            <a:r>
              <a:rPr lang="cs-CZ" sz="2500" dirty="0" err="1"/>
              <a:t>del</a:t>
            </a:r>
            <a:r>
              <a:rPr lang="cs-CZ" sz="2500" dirty="0"/>
              <a:t> </a:t>
            </a:r>
            <a:r>
              <a:rPr lang="cs-CZ" sz="2500" dirty="0" err="1" smtClean="0"/>
              <a:t>Río</a:t>
            </a:r>
            <a:r>
              <a:rPr lang="cs-CZ" sz="2500" dirty="0" smtClean="0"/>
              <a:t> </a:t>
            </a:r>
            <a:r>
              <a:rPr lang="cs-CZ" sz="2500" dirty="0"/>
              <a:t>má relativně bohatou historii. </a:t>
            </a:r>
            <a:endParaRPr lang="cs-CZ" sz="2500" dirty="0" smtClean="0"/>
          </a:p>
          <a:p>
            <a:pPr marL="0" indent="0">
              <a:buNone/>
            </a:pPr>
            <a:endParaRPr lang="cs-CZ" sz="2500" dirty="0" smtClean="0"/>
          </a:p>
          <a:p>
            <a:r>
              <a:rPr lang="cs-CZ" sz="2500" dirty="0" smtClean="0"/>
              <a:t>Vznikl </a:t>
            </a:r>
            <a:r>
              <a:rPr lang="cs-CZ" sz="2500" dirty="0"/>
              <a:t>jako součást zeleného pásu Dejvic a Bubenče, na základě regulační studie </a:t>
            </a:r>
            <a:r>
              <a:rPr lang="cs-CZ" sz="2500" dirty="0" smtClean="0"/>
              <a:t>z </a:t>
            </a:r>
            <a:r>
              <a:rPr lang="cs-CZ" sz="2500" dirty="0"/>
              <a:t>20.let </a:t>
            </a:r>
            <a:r>
              <a:rPr lang="cs-CZ" sz="2500" dirty="0" smtClean="0"/>
              <a:t>20.století. Posléze </a:t>
            </a:r>
            <a:r>
              <a:rPr lang="cs-CZ" sz="2500" dirty="0"/>
              <a:t>byla východní část tohoto pásu přejmenována na Náměstí Interbrigády a </a:t>
            </a:r>
            <a:r>
              <a:rPr lang="cs-CZ" sz="2500" dirty="0" smtClean="0"/>
              <a:t>v</a:t>
            </a:r>
            <a:r>
              <a:rPr lang="cs-CZ" sz="2500" dirty="0"/>
              <a:t> 70</a:t>
            </a:r>
            <a:r>
              <a:rPr lang="cs-CZ" sz="2500" dirty="0" smtClean="0"/>
              <a:t>. letech </a:t>
            </a:r>
            <a:r>
              <a:rPr lang="cs-CZ" sz="2500" dirty="0"/>
              <a:t>minulého století </a:t>
            </a:r>
            <a:r>
              <a:rPr lang="cs-CZ" sz="2500" dirty="0" smtClean="0"/>
              <a:t>se stala jakýmsi </a:t>
            </a:r>
            <a:r>
              <a:rPr lang="cs-CZ" sz="2500" dirty="0"/>
              <a:t>„odkladištěm“ jinde neumístěných soch a pomníků. </a:t>
            </a:r>
            <a:endParaRPr lang="cs-CZ" sz="2500" dirty="0" smtClean="0"/>
          </a:p>
          <a:p>
            <a:pPr marL="0" indent="0">
              <a:buNone/>
            </a:pPr>
            <a:endParaRPr lang="cs-CZ" sz="2500" dirty="0" smtClean="0"/>
          </a:p>
          <a:p>
            <a:r>
              <a:rPr lang="cs-CZ" sz="2500" dirty="0" smtClean="0"/>
              <a:t>Byly zde </a:t>
            </a:r>
            <a:r>
              <a:rPr lang="cs-CZ" sz="2500" dirty="0"/>
              <a:t>umístěny </a:t>
            </a:r>
            <a:r>
              <a:rPr lang="cs-CZ" sz="2500" dirty="0" smtClean="0"/>
              <a:t>sochy </a:t>
            </a:r>
            <a:r>
              <a:rPr lang="cs-CZ" sz="2500" dirty="0"/>
              <a:t>Simona </a:t>
            </a:r>
            <a:r>
              <a:rPr lang="cs-CZ" sz="2500" dirty="0" err="1"/>
              <a:t>Bolívara</a:t>
            </a:r>
            <a:r>
              <a:rPr lang="cs-CZ" sz="2500" dirty="0"/>
              <a:t> a Benita </a:t>
            </a:r>
            <a:r>
              <a:rPr lang="cs-CZ" sz="2500" dirty="0" err="1"/>
              <a:t>Juáreze</a:t>
            </a:r>
            <a:r>
              <a:rPr lang="cs-CZ" sz="2500" dirty="0"/>
              <a:t>. A možná právě jejich existence dala následně podnět HMP přejmenovat </a:t>
            </a:r>
            <a:r>
              <a:rPr lang="cs-CZ" sz="2500" dirty="0" smtClean="0"/>
              <a:t>v roce 2000 tuto </a:t>
            </a:r>
            <a:r>
              <a:rPr lang="cs-CZ" sz="2500" dirty="0"/>
              <a:t>východní část parku na Park </a:t>
            </a:r>
            <a:r>
              <a:rPr lang="cs-CZ" sz="2500" dirty="0" err="1" smtClean="0"/>
              <a:t>Lázaro</a:t>
            </a:r>
            <a:r>
              <a:rPr lang="cs-CZ" sz="2500" dirty="0" smtClean="0"/>
              <a:t> </a:t>
            </a:r>
            <a:r>
              <a:rPr lang="cs-CZ" sz="2500" dirty="0" err="1" smtClean="0"/>
              <a:t>Cárdenase</a:t>
            </a:r>
            <a:r>
              <a:rPr lang="cs-CZ" sz="2500" dirty="0" smtClean="0"/>
              <a:t> </a:t>
            </a:r>
            <a:r>
              <a:rPr lang="cs-CZ" sz="2500" dirty="0" err="1"/>
              <a:t>del</a:t>
            </a:r>
            <a:r>
              <a:rPr lang="cs-CZ" sz="2500" dirty="0"/>
              <a:t> </a:t>
            </a:r>
            <a:r>
              <a:rPr lang="cs-CZ" sz="2500" dirty="0" err="1" smtClean="0"/>
              <a:t>Río</a:t>
            </a:r>
            <a:r>
              <a:rPr lang="cs-CZ" sz="2500" dirty="0" smtClean="0"/>
              <a:t>.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6CF2578E-AFB1-0263-6A4F-9342091D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47539"/>
            <a:ext cx="10071424" cy="1201849"/>
          </a:xfrm>
        </p:spPr>
        <p:txBody>
          <a:bodyPr>
            <a:normAutofit/>
          </a:bodyPr>
          <a:lstStyle/>
          <a:p>
            <a:r>
              <a:rPr lang="cs-CZ" dirty="0" smtClean="0"/>
              <a:t>Historie parku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160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="" xmlns:a16="http://schemas.microsoft.com/office/drawing/2014/main" id="{293DAD58-81E2-3A2C-7988-393712A9D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15" y="1628801"/>
            <a:ext cx="9800620" cy="4500500"/>
          </a:xfrm>
        </p:spPr>
        <p:txBody>
          <a:bodyPr>
            <a:normAutofit/>
          </a:bodyPr>
          <a:lstStyle/>
          <a:p>
            <a:r>
              <a:rPr lang="cs-CZ" sz="2300" dirty="0">
                <a:latin typeface="+mj-lt"/>
              </a:rPr>
              <a:t>Z „přebytečných“ soch se </a:t>
            </a:r>
            <a:r>
              <a:rPr lang="cs-CZ" sz="2300" dirty="0" smtClean="0">
                <a:latin typeface="+mj-lt"/>
              </a:rPr>
              <a:t>staly </a:t>
            </a:r>
            <a:r>
              <a:rPr lang="cs-CZ" sz="2300" dirty="0">
                <a:latin typeface="+mj-lt"/>
              </a:rPr>
              <a:t>základní exponáty nového záměru – umístit zde sochy a pomníky „velikánů“ Jižní Ameriky a dát vzniknout „Parku latinskoamerické destinace“. Je pravdou, že trvalý zájem některých významných států Jižní Ameriky o tuto část parku vznik záměru značně usnadnil.</a:t>
            </a:r>
          </a:p>
          <a:p>
            <a:r>
              <a:rPr lang="cs-CZ" sz="2300" dirty="0" smtClean="0">
                <a:latin typeface="+mj-lt"/>
              </a:rPr>
              <a:t>Záměrem </a:t>
            </a:r>
            <a:r>
              <a:rPr lang="cs-CZ" sz="2300" dirty="0">
                <a:latin typeface="+mj-lt"/>
              </a:rPr>
              <a:t>Parku latinskoamerické destinace je prezentovat </a:t>
            </a:r>
            <a:r>
              <a:rPr lang="cs-CZ" sz="2300" dirty="0" smtClean="0">
                <a:latin typeface="+mj-lt"/>
              </a:rPr>
              <a:t>na </a:t>
            </a:r>
            <a:r>
              <a:rPr lang="cs-CZ" sz="2300" dirty="0">
                <a:latin typeface="+mj-lt"/>
              </a:rPr>
              <a:t>osobnostech jednotlivých států Jižní Ameriky historii a vývoj tohoto kontinentu posledních dvou století (do záběru je zahrnuta i tzv. Střední Amerika, tj. karibská oblast, zatím prezentovaná osobnostmi Mexika – </a:t>
            </a:r>
            <a:r>
              <a:rPr lang="cs-CZ" sz="2300" dirty="0" err="1" smtClean="0">
                <a:latin typeface="+mj-lt"/>
              </a:rPr>
              <a:t>Lázaro</a:t>
            </a:r>
            <a:r>
              <a:rPr lang="cs-CZ" sz="2300" dirty="0" smtClean="0">
                <a:latin typeface="+mj-lt"/>
              </a:rPr>
              <a:t> </a:t>
            </a:r>
            <a:r>
              <a:rPr lang="cs-CZ" sz="2300" dirty="0" err="1" smtClean="0">
                <a:latin typeface="+mj-lt"/>
              </a:rPr>
              <a:t>Cárdenase</a:t>
            </a:r>
            <a:r>
              <a:rPr lang="cs-CZ" sz="2300" dirty="0" smtClean="0">
                <a:latin typeface="+mj-lt"/>
              </a:rPr>
              <a:t> </a:t>
            </a:r>
            <a:r>
              <a:rPr lang="cs-CZ" sz="2300" dirty="0" err="1">
                <a:latin typeface="+mj-lt"/>
              </a:rPr>
              <a:t>del</a:t>
            </a:r>
            <a:r>
              <a:rPr lang="cs-CZ" sz="2300" dirty="0">
                <a:latin typeface="+mj-lt"/>
              </a:rPr>
              <a:t> Rio a </a:t>
            </a:r>
            <a:r>
              <a:rPr lang="cs-CZ" sz="2300" dirty="0" smtClean="0">
                <a:latin typeface="+mj-lt"/>
              </a:rPr>
              <a:t>Benita </a:t>
            </a:r>
            <a:r>
              <a:rPr lang="cs-CZ" sz="2300" dirty="0" err="1" smtClean="0">
                <a:latin typeface="+mj-lt"/>
              </a:rPr>
              <a:t>Juáreze</a:t>
            </a:r>
            <a:r>
              <a:rPr lang="cs-CZ" sz="2300" dirty="0" smtClean="0">
                <a:latin typeface="+mj-lt"/>
              </a:rPr>
              <a:t>). </a:t>
            </a:r>
          </a:p>
          <a:p>
            <a:r>
              <a:rPr lang="cs-CZ" sz="2300" dirty="0" smtClean="0">
                <a:latin typeface="+mj-lt"/>
              </a:rPr>
              <a:t>Ve </a:t>
            </a:r>
            <a:r>
              <a:rPr lang="cs-CZ" sz="2300" dirty="0">
                <a:latin typeface="+mj-lt"/>
              </a:rPr>
              <a:t>spolupráci s velvyslanectvími jednotlivých států by zde </a:t>
            </a:r>
            <a:r>
              <a:rPr lang="cs-CZ" sz="2300" dirty="0" smtClean="0">
                <a:latin typeface="+mj-lt"/>
              </a:rPr>
              <a:t>měla vzniknout </a:t>
            </a:r>
            <a:r>
              <a:rPr lang="cs-CZ" sz="2300" dirty="0">
                <a:latin typeface="+mj-lt"/>
              </a:rPr>
              <a:t>galerie osobností pod širým nebem, doplněná didaktickou částí dávající celému záměru hlubší smysl.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6CF2578E-AFB1-0263-6A4F-9342091D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47539"/>
            <a:ext cx="10071424" cy="1201849"/>
          </a:xfrm>
        </p:spPr>
        <p:txBody>
          <a:bodyPr>
            <a:normAutofit/>
          </a:bodyPr>
          <a:lstStyle/>
          <a:p>
            <a:r>
              <a:rPr lang="cs-CZ" dirty="0" smtClean="0"/>
              <a:t>Historie parku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156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="" xmlns:a16="http://schemas.microsoft.com/office/drawing/2014/main" id="{6CF2578E-AFB1-0263-6A4F-9342091D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47539"/>
            <a:ext cx="10071424" cy="1201849"/>
          </a:xfrm>
        </p:spPr>
        <p:txBody>
          <a:bodyPr>
            <a:normAutofit/>
          </a:bodyPr>
          <a:lstStyle/>
          <a:p>
            <a:r>
              <a:rPr lang="cs-CZ" dirty="0" smtClean="0"/>
              <a:t>Historie parku před rokem 1989</a:t>
            </a:r>
            <a:endParaRPr lang="cs-CZ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70" y="1043735"/>
            <a:ext cx="4823755" cy="561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86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="" xmlns:a16="http://schemas.microsoft.com/office/drawing/2014/main" id="{AF488046-093E-8575-1C5E-7008C95F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0914" y="593685"/>
            <a:ext cx="5130571" cy="5574843"/>
          </a:xfrm>
        </p:spPr>
        <p:txBody>
          <a:bodyPr>
            <a:normAutofit/>
          </a:bodyPr>
          <a:lstStyle/>
          <a:p>
            <a:r>
              <a:rPr lang="cs-CZ" b="1" dirty="0" smtClean="0"/>
              <a:t>Mexiko</a:t>
            </a:r>
            <a:endParaRPr lang="cs-CZ" dirty="0"/>
          </a:p>
          <a:p>
            <a:pPr fontAlgn="base"/>
            <a:r>
              <a:rPr lang="cs-CZ" b="1" dirty="0"/>
              <a:t>Benito Pablo </a:t>
            </a:r>
            <a:r>
              <a:rPr lang="cs-CZ" b="1" dirty="0" err="1"/>
              <a:t>Juárez</a:t>
            </a:r>
            <a:r>
              <a:rPr lang="cs-CZ" b="1" dirty="0"/>
              <a:t> </a:t>
            </a:r>
            <a:r>
              <a:rPr lang="cs-CZ" b="1" dirty="0" err="1"/>
              <a:t>García</a:t>
            </a:r>
            <a:r>
              <a:rPr lang="cs-CZ" b="1" dirty="0"/>
              <a:t> </a:t>
            </a:r>
            <a:endParaRPr lang="cs-CZ" b="1" dirty="0" smtClean="0"/>
          </a:p>
          <a:p>
            <a:pPr fontAlgn="base"/>
            <a:r>
              <a:rPr lang="cs-CZ" sz="2200" dirty="0" smtClean="0"/>
              <a:t>(21</a:t>
            </a:r>
            <a:r>
              <a:rPr lang="cs-CZ" sz="2200" dirty="0"/>
              <a:t>. března 1806 - 18. července 1872) </a:t>
            </a:r>
          </a:p>
          <a:p>
            <a:r>
              <a:rPr lang="cs-CZ" dirty="0" smtClean="0"/>
              <a:t>autor </a:t>
            </a:r>
            <a:r>
              <a:rPr lang="cs-CZ" dirty="0"/>
              <a:t>bronzové </a:t>
            </a:r>
            <a:r>
              <a:rPr lang="cs-CZ" dirty="0" smtClean="0"/>
              <a:t>busty: neznámý autor </a:t>
            </a:r>
            <a:r>
              <a:rPr lang="cs-CZ" dirty="0"/>
              <a:t>bronzové desky s </a:t>
            </a:r>
            <a:r>
              <a:rPr lang="cs-CZ" dirty="0" smtClean="0"/>
              <a:t>nápisem: Zdeněk Kolářský</a:t>
            </a:r>
          </a:p>
          <a:p>
            <a:r>
              <a:rPr lang="cs-CZ" dirty="0" smtClean="0"/>
              <a:t>Pomník </a:t>
            </a:r>
            <a:r>
              <a:rPr lang="cs-CZ" dirty="0"/>
              <a:t>byl odhalen v roce </a:t>
            </a:r>
            <a:r>
              <a:rPr lang="cs-CZ" dirty="0" smtClean="0"/>
              <a:t>1973. </a:t>
            </a:r>
          </a:p>
          <a:p>
            <a:r>
              <a:rPr lang="cs-CZ" dirty="0" smtClean="0"/>
              <a:t>V roce </a:t>
            </a:r>
            <a:r>
              <a:rPr lang="cs-CZ" dirty="0"/>
              <a:t>1978 byla bronzová deska odcizena a následně </a:t>
            </a:r>
            <a:r>
              <a:rPr lang="cs-CZ" dirty="0" smtClean="0"/>
              <a:t>doplněna v </a:t>
            </a:r>
            <a:r>
              <a:rPr lang="cs-CZ" dirty="0"/>
              <a:t>roce </a:t>
            </a:r>
            <a:r>
              <a:rPr lang="cs-CZ" dirty="0" smtClean="0"/>
              <a:t>1979.</a:t>
            </a:r>
            <a:endParaRPr lang="cs-CZ" dirty="0"/>
          </a:p>
          <a:p>
            <a:endParaRPr lang="cs-CZ" dirty="0" smtClean="0"/>
          </a:p>
          <a:p>
            <a:r>
              <a:rPr lang="cs-CZ" sz="2200" dirty="0" smtClean="0"/>
              <a:t>Správce: </a:t>
            </a:r>
          </a:p>
          <a:p>
            <a:r>
              <a:rPr lang="cs-CZ" sz="2200" dirty="0" smtClean="0"/>
              <a:t>Galerie hlavního města Prahy </a:t>
            </a:r>
            <a:endParaRPr lang="cs-CZ" sz="22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="" xmlns:a16="http://schemas.microsoft.com/office/drawing/2014/main" id="{B5B65F5E-201C-F93C-5018-4B42CA765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327" y="1341116"/>
            <a:ext cx="5228021" cy="3921015"/>
          </a:xfrm>
        </p:spPr>
      </p:pic>
    </p:spTree>
    <p:extLst>
      <p:ext uri="{BB962C8B-B14F-4D97-AF65-F5344CB8AC3E}">
        <p14:creationId xmlns:p14="http://schemas.microsoft.com/office/powerpoint/2010/main" val="207020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="" xmlns:a16="http://schemas.microsoft.com/office/drawing/2014/main" id="{AF488046-093E-8575-1C5E-7008C95F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0914" y="593685"/>
            <a:ext cx="5310591" cy="5574843"/>
          </a:xfrm>
        </p:spPr>
        <p:txBody>
          <a:bodyPr>
            <a:normAutofit/>
          </a:bodyPr>
          <a:lstStyle/>
          <a:p>
            <a:r>
              <a:rPr lang="cs-CZ" b="1" dirty="0" smtClean="0"/>
              <a:t>Venezuela</a:t>
            </a:r>
            <a:endParaRPr lang="cs-CZ" dirty="0"/>
          </a:p>
          <a:p>
            <a:r>
              <a:rPr lang="cs-CZ" b="1" dirty="0" err="1" smtClean="0"/>
              <a:t>Simón</a:t>
            </a:r>
            <a:r>
              <a:rPr lang="cs-CZ" b="1" dirty="0" smtClean="0"/>
              <a:t> </a:t>
            </a:r>
            <a:r>
              <a:rPr lang="cs-CZ" b="1" dirty="0"/>
              <a:t>José Antonio de la </a:t>
            </a:r>
            <a:r>
              <a:rPr lang="cs-CZ" b="1" dirty="0" err="1"/>
              <a:t>Santísima</a:t>
            </a:r>
            <a:r>
              <a:rPr lang="cs-CZ" b="1" dirty="0"/>
              <a:t> Trinidad Bolívar </a:t>
            </a:r>
            <a:r>
              <a:rPr lang="cs-CZ" b="1" dirty="0" err="1"/>
              <a:t>Palacios</a:t>
            </a:r>
            <a:r>
              <a:rPr lang="cs-CZ" b="1" dirty="0"/>
              <a:t> y Blanco </a:t>
            </a:r>
            <a:endParaRPr lang="cs-CZ" b="1" dirty="0" smtClean="0"/>
          </a:p>
          <a:p>
            <a:r>
              <a:rPr lang="cs-CZ" sz="2200" dirty="0" smtClean="0"/>
              <a:t>(</a:t>
            </a:r>
            <a:r>
              <a:rPr lang="cs-CZ" sz="2200" dirty="0"/>
              <a:t>24. července 1783 - </a:t>
            </a:r>
            <a:r>
              <a:rPr lang="cs-CZ" sz="2200" dirty="0" smtClean="0"/>
              <a:t>17</a:t>
            </a:r>
            <a:r>
              <a:rPr lang="cs-CZ" sz="2200" dirty="0"/>
              <a:t>. prosince 1830)</a:t>
            </a:r>
          </a:p>
          <a:p>
            <a:r>
              <a:rPr lang="cs-CZ" dirty="0" smtClean="0"/>
              <a:t>autor bronzové sochy: </a:t>
            </a:r>
            <a:r>
              <a:rPr lang="cs-CZ" dirty="0"/>
              <a:t>Jan </a:t>
            </a:r>
            <a:r>
              <a:rPr lang="cs-CZ" dirty="0" smtClean="0"/>
              <a:t>Hána </a:t>
            </a:r>
            <a:r>
              <a:rPr lang="cs-CZ" dirty="0"/>
              <a:t>architektonické řešení </a:t>
            </a:r>
            <a:r>
              <a:rPr lang="cs-CZ" dirty="0" smtClean="0"/>
              <a:t>pomníku: Stanislav </a:t>
            </a:r>
            <a:r>
              <a:rPr lang="cs-CZ" dirty="0"/>
              <a:t>Hubička</a:t>
            </a:r>
          </a:p>
          <a:p>
            <a:r>
              <a:rPr lang="cs-CZ" dirty="0" smtClean="0"/>
              <a:t>Pomník </a:t>
            </a:r>
            <a:r>
              <a:rPr lang="cs-CZ" dirty="0"/>
              <a:t>byl odhalen 21</a:t>
            </a:r>
            <a:r>
              <a:rPr lang="cs-CZ" dirty="0" smtClean="0"/>
              <a:t>. 6</a:t>
            </a:r>
            <a:r>
              <a:rPr lang="cs-CZ" dirty="0"/>
              <a:t>. </a:t>
            </a:r>
            <a:r>
              <a:rPr lang="cs-CZ" dirty="0" smtClean="0"/>
              <a:t>1983</a:t>
            </a:r>
          </a:p>
          <a:p>
            <a:r>
              <a:rPr lang="cs-CZ" dirty="0" smtClean="0"/>
              <a:t>Dar </a:t>
            </a:r>
            <a:r>
              <a:rPr lang="cs-CZ" dirty="0"/>
              <a:t>Venezuely </a:t>
            </a:r>
            <a:r>
              <a:rPr lang="cs-CZ" dirty="0" smtClean="0"/>
              <a:t>Praze.</a:t>
            </a:r>
            <a:endParaRPr lang="cs-CZ" dirty="0"/>
          </a:p>
          <a:p>
            <a:endParaRPr lang="cs-CZ" dirty="0" smtClean="0"/>
          </a:p>
          <a:p>
            <a:r>
              <a:rPr lang="cs-CZ" sz="2200" dirty="0"/>
              <a:t>Správce: </a:t>
            </a:r>
          </a:p>
          <a:p>
            <a:r>
              <a:rPr lang="cs-CZ" sz="2200" dirty="0"/>
              <a:t>Galerie hlavního města Prahy 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="" xmlns:a16="http://schemas.microsoft.com/office/drawing/2014/main" id="{B5B65F5E-201C-F93C-5018-4B42CA765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090" y="1322353"/>
            <a:ext cx="5077922" cy="3808441"/>
          </a:xfrm>
        </p:spPr>
      </p:pic>
    </p:spTree>
    <p:extLst>
      <p:ext uri="{BB962C8B-B14F-4D97-AF65-F5344CB8AC3E}">
        <p14:creationId xmlns:p14="http://schemas.microsoft.com/office/powerpoint/2010/main" val="456457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="" xmlns:a16="http://schemas.microsoft.com/office/drawing/2014/main" id="{6CF2578E-AFB1-0263-6A4F-9342091D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47539"/>
            <a:ext cx="10071424" cy="1201849"/>
          </a:xfrm>
        </p:spPr>
        <p:txBody>
          <a:bodyPr>
            <a:normAutofit/>
          </a:bodyPr>
          <a:lstStyle/>
          <a:p>
            <a:r>
              <a:rPr lang="cs-CZ" dirty="0" smtClean="0"/>
              <a:t>Historie parku po roce 1989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30" y="1133745"/>
            <a:ext cx="6210690" cy="531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545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="" xmlns:a16="http://schemas.microsoft.com/office/drawing/2014/main" id="{293DAD58-81E2-3A2C-7988-393712A9D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83795"/>
            <a:ext cx="9856095" cy="4590510"/>
          </a:xfrm>
        </p:spPr>
        <p:txBody>
          <a:bodyPr>
            <a:noAutofit/>
          </a:bodyPr>
          <a:lstStyle/>
          <a:p>
            <a:r>
              <a:rPr lang="cs-CZ" sz="2200" dirty="0" smtClean="0"/>
              <a:t>V roce 2023 prošel park rekonstrukcí.</a:t>
            </a:r>
          </a:p>
          <a:p>
            <a:r>
              <a:rPr lang="cs-CZ" sz="2200" dirty="0" smtClean="0"/>
              <a:t>Členění </a:t>
            </a:r>
            <a:r>
              <a:rPr lang="cs-CZ" sz="2200" dirty="0"/>
              <a:t>parku s jeho charakterem zůstalo </a:t>
            </a:r>
            <a:r>
              <a:rPr lang="cs-CZ" sz="2200" dirty="0" smtClean="0"/>
              <a:t>zachováno.</a:t>
            </a:r>
          </a:p>
          <a:p>
            <a:r>
              <a:rPr lang="cs-CZ" sz="2200" dirty="0" smtClean="0"/>
              <a:t>Rekonstrukce </a:t>
            </a:r>
            <a:r>
              <a:rPr lang="cs-CZ" sz="2200" dirty="0"/>
              <a:t>zahrnula rehabilitaci střední části parku, v rámci které došlo k úpravě odpočinkového parkového prostoru. </a:t>
            </a:r>
            <a:endParaRPr lang="cs-CZ" sz="2200" dirty="0" smtClean="0"/>
          </a:p>
          <a:p>
            <a:r>
              <a:rPr lang="cs-CZ" sz="2200" dirty="0" smtClean="0"/>
              <a:t>Parter </a:t>
            </a:r>
            <a:r>
              <a:rPr lang="cs-CZ" sz="2200" dirty="0"/>
              <a:t>parku byl zkvalitněn upravenými parkovými cestami a zpevněnými plochami s novými povrchy a zatraktivněn vodními prvky – fontánami ve zpevněné ploše z dlažby a doplněným mobiliářem. </a:t>
            </a:r>
            <a:endParaRPr lang="cs-CZ" sz="2200" dirty="0" smtClean="0"/>
          </a:p>
          <a:p>
            <a:r>
              <a:rPr lang="cs-CZ" sz="2200" dirty="0" smtClean="0"/>
              <a:t>Stavba </a:t>
            </a:r>
            <a:r>
              <a:rPr lang="cs-CZ" sz="2200" dirty="0"/>
              <a:t>zahrnovala: </a:t>
            </a:r>
            <a:endParaRPr lang="cs-CZ" sz="2200" dirty="0" smtClean="0"/>
          </a:p>
          <a:p>
            <a:pPr lvl="1"/>
            <a:r>
              <a:rPr lang="cs-CZ" sz="2200" dirty="0" smtClean="0"/>
              <a:t>stavební </a:t>
            </a:r>
            <a:r>
              <a:rPr lang="cs-CZ" sz="2200" dirty="0"/>
              <a:t>objekty </a:t>
            </a:r>
            <a:endParaRPr lang="cs-CZ" sz="2200" dirty="0" smtClean="0"/>
          </a:p>
          <a:p>
            <a:pPr lvl="1"/>
            <a:r>
              <a:rPr lang="cs-CZ" sz="2200" dirty="0" smtClean="0"/>
              <a:t>drobnou </a:t>
            </a:r>
            <a:r>
              <a:rPr lang="cs-CZ" sz="2200" dirty="0"/>
              <a:t>architekturu </a:t>
            </a:r>
            <a:endParaRPr lang="cs-CZ" sz="2200" dirty="0" smtClean="0"/>
          </a:p>
          <a:p>
            <a:pPr lvl="1"/>
            <a:r>
              <a:rPr lang="cs-CZ" sz="2200" dirty="0" smtClean="0"/>
              <a:t>zpevněné </a:t>
            </a:r>
            <a:r>
              <a:rPr lang="cs-CZ" sz="2200" dirty="0"/>
              <a:t>plochy </a:t>
            </a:r>
            <a:endParaRPr lang="cs-CZ" sz="2200" dirty="0" smtClean="0"/>
          </a:p>
          <a:p>
            <a:pPr lvl="1"/>
            <a:r>
              <a:rPr lang="cs-CZ" sz="2200" dirty="0" smtClean="0"/>
              <a:t>terénní úpravy</a:t>
            </a:r>
            <a:endParaRPr lang="cs-CZ" sz="2200" dirty="0"/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6CF2578E-AFB1-0263-6A4F-9342091D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47539"/>
            <a:ext cx="10071424" cy="1201849"/>
          </a:xfrm>
        </p:spPr>
        <p:txBody>
          <a:bodyPr>
            <a:normAutofit/>
          </a:bodyPr>
          <a:lstStyle/>
          <a:p>
            <a:r>
              <a:rPr lang="cs-CZ" dirty="0" smtClean="0"/>
              <a:t>Historie parku po roce 1989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653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="" xmlns:a16="http://schemas.microsoft.com/office/drawing/2014/main" id="{6CF2578E-AFB1-0263-6A4F-9342091D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5" y="247539"/>
            <a:ext cx="10071424" cy="1201849"/>
          </a:xfrm>
        </p:spPr>
        <p:txBody>
          <a:bodyPr>
            <a:normAutofit/>
          </a:bodyPr>
          <a:lstStyle/>
          <a:p>
            <a:r>
              <a:rPr lang="cs-CZ" dirty="0" smtClean="0"/>
              <a:t>Historie parku po roce 1989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" y="1088740"/>
            <a:ext cx="4140460" cy="252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115" y="998730"/>
            <a:ext cx="3480387" cy="261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0" y="3781038"/>
            <a:ext cx="4305478" cy="28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375819"/>
      </p:ext>
    </p:extLst>
  </p:cSld>
  <p:clrMapOvr>
    <a:masterClrMapping/>
  </p:clrMapOvr>
</p:sld>
</file>

<file path=ppt/theme/theme1.xml><?xml version="1.0" encoding="utf-8"?>
<a:theme xmlns:a="http://schemas.openxmlformats.org/drawingml/2006/main" name="1">
  <a:themeElements>
    <a:clrScheme name="P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99"/>
      </a:accent1>
      <a:accent2>
        <a:srgbClr val="00B199"/>
      </a:accent2>
      <a:accent3>
        <a:srgbClr val="00B199"/>
      </a:accent3>
      <a:accent4>
        <a:srgbClr val="00B199"/>
      </a:accent4>
      <a:accent5>
        <a:srgbClr val="00B199"/>
      </a:accent5>
      <a:accent6>
        <a:srgbClr val="00B19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cap="sq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">
  <a:themeElements>
    <a:clrScheme name="P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99"/>
      </a:accent1>
      <a:accent2>
        <a:srgbClr val="00B199"/>
      </a:accent2>
      <a:accent3>
        <a:srgbClr val="00B199"/>
      </a:accent3>
      <a:accent4>
        <a:srgbClr val="00B199"/>
      </a:accent4>
      <a:accent5>
        <a:srgbClr val="00B199"/>
      </a:accent5>
      <a:accent6>
        <a:srgbClr val="00B19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cap="sq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">
  <a:themeElements>
    <a:clrScheme name="P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99"/>
      </a:accent1>
      <a:accent2>
        <a:srgbClr val="00B199"/>
      </a:accent2>
      <a:accent3>
        <a:srgbClr val="00B199"/>
      </a:accent3>
      <a:accent4>
        <a:srgbClr val="00B199"/>
      </a:accent4>
      <a:accent5>
        <a:srgbClr val="00B199"/>
      </a:accent5>
      <a:accent6>
        <a:srgbClr val="00B19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cap="sq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</TotalTime>
  <Words>340</Words>
  <Application>Microsoft Office PowerPoint</Application>
  <PresentationFormat>Vlastní</PresentationFormat>
  <Paragraphs>74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15</vt:i4>
      </vt:variant>
    </vt:vector>
  </HeadingPairs>
  <TitlesOfParts>
    <vt:vector size="18" baseType="lpstr">
      <vt:lpstr>1</vt:lpstr>
      <vt:lpstr>3</vt:lpstr>
      <vt:lpstr>2</vt:lpstr>
      <vt:lpstr>Park Lázaro Cárdenase del Rio historie, současnost a budoucnost</vt:lpstr>
      <vt:lpstr>Historie parku</vt:lpstr>
      <vt:lpstr>Historie parku</vt:lpstr>
      <vt:lpstr>Historie parku před rokem 1989</vt:lpstr>
      <vt:lpstr>Prezentace aplikace PowerPoint</vt:lpstr>
      <vt:lpstr>Prezentace aplikace PowerPoint</vt:lpstr>
      <vt:lpstr>Historie parku po roce 1989</vt:lpstr>
      <vt:lpstr>Historie parku po roce 1989</vt:lpstr>
      <vt:lpstr>Historie parku po roce 1989</vt:lpstr>
      <vt:lpstr>Prezentace aplikace PowerPoint</vt:lpstr>
      <vt:lpstr>Prezentace aplikace PowerPoint</vt:lpstr>
      <vt:lpstr>Budoucnost parku</vt:lpstr>
      <vt:lpstr>Prezentace aplikace PowerPoint</vt:lpstr>
      <vt:lpstr>Prezentace aplikace PowerPoint</vt:lpstr>
      <vt:lpstr>Děkuji za pozornost!</vt:lpstr>
    </vt:vector>
  </TitlesOfParts>
  <Company>Městská část Praha 6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Zeman Marek</dc:creator>
  <cp:lastModifiedBy>Maršálová Kateřina</cp:lastModifiedBy>
  <cp:revision>253</cp:revision>
  <dcterms:created xsi:type="dcterms:W3CDTF">2022-11-21T18:30:32Z</dcterms:created>
  <dcterms:modified xsi:type="dcterms:W3CDTF">2024-03-06T10:17:59Z</dcterms:modified>
</cp:coreProperties>
</file>